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2A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858312" cy="12271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C00000"/>
                </a:solidFill>
                <a:latin typeface="Microsoft Sans Serif" pitchFamily="34" charset="0"/>
                <a:cs typeface="Microsoft Sans Serif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23\14.pn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E81F22"/>
              </a:clrFrom>
              <a:clrTo>
                <a:srgbClr val="E81F2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39550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600200"/>
            <a:ext cx="8572560" cy="4525963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1428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56E865-D224-4BFB-AD1B-F13A27DA1A95}" type="datetimeFigureOut">
              <a:rPr lang="ru-RU" smtClean="0"/>
              <a:pPr/>
              <a:t>24.5.19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3174" y="6356350"/>
            <a:ext cx="3786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246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B44D92-2EA4-4181-AA1E-B1B9192FEF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95000"/>
              <a:lumOff val="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7" y="2786058"/>
            <a:ext cx="7358115" cy="301749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>
              <a:spcBef>
                <a:spcPct val="20000"/>
              </a:spcBef>
            </a:pP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       </a:t>
            </a:r>
            <a:r>
              <a:rPr lang="ru-RU" sz="31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Обобщение </a:t>
            </a:r>
            <a:r>
              <a:rPr lang="ru-RU" sz="31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опыта </a:t>
            </a:r>
            <a:r>
              <a:rPr lang="ru-RU" sz="31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 педагога-психолога Вишняковой Т.П. </a:t>
            </a:r>
            <a:br>
              <a:rPr lang="ru-RU" sz="31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31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по </a:t>
            </a:r>
            <a:r>
              <a:rPr lang="ru-RU" sz="31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профилактике конфликтного </a:t>
            </a:r>
            <a:r>
              <a:rPr lang="ru-RU" sz="31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поведения субъектов образовательного процесса</a:t>
            </a: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                     </a:t>
            </a:r>
            <a: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2018 год </a:t>
            </a:r>
            <a: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r>
              <a:rPr lang="ru-RU" sz="36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/>
            </a:r>
            <a:br>
              <a:rPr lang="ru-RU" sz="36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</a:br>
            <a:r>
              <a:rPr lang="en-US" sz="3600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  </a:t>
            </a:r>
            <a:endParaRPr lang="ru-RU" sz="36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1214414" y="1500175"/>
            <a:ext cx="7072362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            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МДОУ </a:t>
            </a:r>
            <a:r>
              <a:rPr lang="ru-RU" b="1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Некоузский</a:t>
            </a:r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детский сад №3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42976" y="2000240"/>
            <a:ext cx="6643734" cy="3500462"/>
          </a:xfrm>
          <a:scene3d>
            <a:camera prst="isometricOffAxis1Right"/>
            <a:lightRig rig="threePt" dir="t"/>
          </a:scene3d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ноябрь 2018г.</a:t>
            </a:r>
            <a:b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МДОУ </a:t>
            </a:r>
            <a:r>
              <a:rPr lang="ru-RU" sz="20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Некоузский</a:t>
            </a:r>
            <a:r>
              <a:rPr lang="ru-RU" sz="2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детский сад№3</a:t>
            </a:r>
            <a:endParaRPr lang="ru-RU" sz="2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86742" cy="100013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Методическая  работа 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 в 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2017/18 учебном </a:t>
            </a:r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+mn-ea"/>
                <a:cs typeface="+mn-cs"/>
              </a:rPr>
              <a:t>году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1538" y="2786058"/>
            <a:ext cx="7358114" cy="3340105"/>
          </a:xfrm>
        </p:spPr>
        <p:txBody>
          <a:bodyPr>
            <a:normAutofit fontScale="92500"/>
          </a:bodyPr>
          <a:lstStyle/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1. Паспорт кабинета педагога – психолога</a:t>
            </a:r>
          </a:p>
          <a:p>
            <a:endParaRPr lang="ru-RU" b="1" spc="100" dirty="0" smtClean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r>
              <a:rPr lang="ru-RU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2. Обобщение опыта «Профилактика конфликтного поведения субъектов образовательного процесса»</a:t>
            </a:r>
            <a:endParaRPr lang="ru-RU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32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429420" cy="77809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Паспорт кабинета - психолога</a:t>
            </a:r>
            <a:endParaRPr lang="ru-RU" sz="36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14488"/>
            <a:ext cx="8143932" cy="488286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ведения о педагоге – психологе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2.  Краткое описание кабинета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0215" algn="l"/>
              </a:tabLst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Функциональное использование кабинета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4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Перечень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основного оборудования: предметов мебели, ТСО,  дополнительных   средств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дизайна кабинета на 1 и 2 этажах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Перечень методического наполнения кабинета (учебные и развивающие пособия, игрушки, методики, методическая литература и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др.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6. Краткое описание использования психологом рабочих кабинетов 1,2.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7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Документация (папки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 8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.Фото интерьера, схемы кабинетов №1, №2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1400" dirty="0"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46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6643734" cy="157163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конфликтного поведения субъектов образовательного процесса</a:t>
            </a:r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928934"/>
            <a:ext cx="7429552" cy="319722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Предварительная работа: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психологической литературы,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-Интернет –источников,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 Периодической печати.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- Проведение семинаров, мини-тренингов по саморегуляции педагогов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(профессиональному выгоранию).</a:t>
            </a:r>
          </a:p>
          <a:p>
            <a:pPr>
              <a:buNone/>
            </a:pP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- Подбор конфликтных ситуаций: дети-дети, взрослые – </a:t>
            </a:r>
            <a:r>
              <a:rPr lang="ru-RU" sz="3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взрослые</a:t>
            </a:r>
            <a:r>
              <a:rPr lang="ru-RU" sz="3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дети – взрослые.</a:t>
            </a:r>
            <a:endParaRPr lang="ru-RU" sz="3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000924" cy="1428760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Профилактика конфликтного поведения субъектов образовательного процесса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7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Авторские презентации: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 сплочения коллектива. Приёмы снятия напряжения (коммуникативный тренинг)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  и его разрешение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Практикум для родителей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Видеоролик «Беседа с детьми ДОУ о семейных традициях»</a:t>
            </a:r>
          </a:p>
          <a:p>
            <a:pPr>
              <a:buFontTx/>
              <a:buChar char="-"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компонент (памятки, рекомендации)</a:t>
            </a:r>
          </a:p>
          <a:p>
            <a:pPr>
              <a:buFont typeface="Wingdings" pitchFamily="2" charset="2"/>
              <a:buChar char="§"/>
            </a:pP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Практическая часть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17463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Семинары (собрания) для родителей  ДОУ 3  (решение конфликтных ситуаций)</a:t>
            </a:r>
          </a:p>
          <a:p>
            <a:pPr marL="269875" indent="-269875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- тренинги для педагогов ДОУ,  родителей и общественности МР, руководителей ДОУ района.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3286124"/>
            <a:ext cx="53927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 и его  разрешение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4429132"/>
            <a:ext cx="507209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Составитель:     Вишнякова Татьяна Петровна,             педагог-психолог МДОУ 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Некоузский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детский сад №3.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С. Новый Некоуз, 2017 год</a:t>
            </a:r>
            <a:endParaRPr lang="ru-RU" sz="1600" dirty="0"/>
          </a:p>
        </p:txBody>
      </p:sp>
      <p:pic>
        <p:nvPicPr>
          <p:cNvPr id="5" name="Picture 2" descr="C:\Users\ТП\Desktop\Новая папка\img_oD7rE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887" t="5660" r="30660" b="11321"/>
          <a:stretch>
            <a:fillRect/>
          </a:stretch>
        </p:blipFill>
        <p:spPr bwMode="auto">
          <a:xfrm>
            <a:off x="3643306" y="1785926"/>
            <a:ext cx="1742754" cy="1629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2143115"/>
            <a:ext cx="6429420" cy="39087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22000">
                <a:schemeClr val="accent2">
                  <a:lumMod val="60000"/>
                  <a:lumOff val="40000"/>
                  <a:alpha val="7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38100">
            <a:noFill/>
          </a:ln>
        </p:spPr>
        <p:txBody>
          <a:bodyPr wrap="square">
            <a:spAutoFit/>
          </a:bodyPr>
          <a:lstStyle/>
          <a:p>
            <a:pPr marL="1169988">
              <a:tabLst>
                <a:tab pos="1528763" algn="l"/>
              </a:tabLst>
            </a:pP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Отдел образования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Некоузского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МР Ярославской области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МДОУ </a:t>
            </a:r>
            <a:r>
              <a:rPr lang="ru-RU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Некоузский</a:t>
            </a: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детский сад №3     «Светлячок» </a:t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«Условия сплочения коллектива,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приёмы снятия напряжения</a:t>
            </a:r>
          </a:p>
          <a:p>
            <a:pPr marL="1169988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(Коммуникативный тренинг)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1169988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Составила педагог - психолог</a:t>
            </a:r>
          </a:p>
          <a:p>
            <a:pPr marL="1169988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           Вишнякова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Т.П.</a:t>
            </a:r>
          </a:p>
          <a:p>
            <a:pPr marL="1169988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1169988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428868"/>
            <a:ext cx="6858048" cy="320087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22000">
                <a:schemeClr val="accent2">
                  <a:lumMod val="60000"/>
                  <a:lumOff val="40000"/>
                  <a:alpha val="78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269875" indent="-269875"/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</a:t>
            </a:r>
            <a:r>
              <a:rPr lang="en-US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Практикум для родителей</a:t>
            </a:r>
            <a:br>
              <a:rPr lang="ru-RU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«Сохранение эмоционального   благополучия детей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marL="449263" indent="-179388"/>
            <a:r>
              <a:rPr lang="ru-RU" b="1" dirty="0" smtClean="0">
                <a:solidFill>
                  <a:srgbClr val="002060"/>
                </a:solidFill>
              </a:rPr>
              <a:t>Педагогическая конференция для родителей    </a:t>
            </a:r>
            <a:r>
              <a:rPr lang="ru-RU" b="1" dirty="0" err="1" smtClean="0">
                <a:solidFill>
                  <a:srgbClr val="002060"/>
                </a:solidFill>
              </a:rPr>
              <a:t>Некоузского</a:t>
            </a:r>
            <a:r>
              <a:rPr lang="ru-RU" b="1" dirty="0" smtClean="0">
                <a:solidFill>
                  <a:srgbClr val="002060"/>
                </a:solidFill>
              </a:rPr>
              <a:t> МР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pPr marL="1079500" indent="-1079500"/>
            <a:r>
              <a:rPr lang="ru-RU" dirty="0" smtClean="0">
                <a:solidFill>
                  <a:srgbClr val="002060"/>
                </a:solidFill>
              </a:rPr>
              <a:t>                     Педагог-психолог Вишнякова    Татьяна   Петровна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</a:t>
            </a:r>
          </a:p>
          <a:p>
            <a:pPr marL="1079500"/>
            <a:r>
              <a:rPr lang="ru-RU" dirty="0" smtClean="0">
                <a:solidFill>
                  <a:srgbClr val="002060"/>
                </a:solidFill>
              </a:rPr>
              <a:t>                                                 </a:t>
            </a:r>
          </a:p>
          <a:p>
            <a:pPr marL="1079500"/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</a:t>
            </a:r>
            <a:r>
              <a:rPr lang="ru-RU" dirty="0" smtClean="0">
                <a:solidFill>
                  <a:srgbClr val="002060"/>
                </a:solidFill>
              </a:rPr>
              <a:t>с. Н. Некоуз, 2018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Практическая часть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5721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Семинар – практикум для педагогов ДОУ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 Тактика поведения в конфликтных ситуациях».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 lvl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повышение психолого-педагогической компетенции педагогов по вопросам профилактики агрессивного поведения всех участников образовательного процесса.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Коммуникативный  тренинг для руководителей дошкольных организаций района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 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познакомить руководителей ДОУ с  основными условиями сплочения рабочего коллектива,  с приёмами активного слушания, </a:t>
            </a:r>
          </a:p>
          <a:p>
            <a:pPr marL="0" lv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научить  использовать  невербальные средства общения, выходить из трудных ситуаций и применять приёмы снятия напряжения (стресса) на практике.</a:t>
            </a:r>
          </a:p>
          <a:p>
            <a:pPr marL="179388" lvl="0" indent="-179388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Родительские собрания в ДОУ №3.    Педагогическая конференция для     родителей  и педагогов  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Некоузского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МР</a:t>
            </a:r>
          </a:p>
          <a:p>
            <a:pPr marL="179388" lvl="0" indent="-179388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Задача: показать родителям способы выхода из трудных ситуаций    общения с ребёнком</a:t>
            </a:r>
          </a:p>
          <a:p>
            <a:pPr marL="0" lvl="0" indent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763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30007633</Template>
  <TotalTime>165</TotalTime>
  <Words>333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30007633</vt:lpstr>
      <vt:lpstr>       Обобщение опыта  педагога-психолога Вишняковой Т.П.  по профилактике конфликтного поведения субъектов образовательного процесса                        2018 год     </vt:lpstr>
      <vt:lpstr>Методическая  работа  в 2017/18 учебном году</vt:lpstr>
      <vt:lpstr>Паспорт кабинета - психолога</vt:lpstr>
      <vt:lpstr>Профилактика конфликтного поведения субъектов образовательного процесса»</vt:lpstr>
      <vt:lpstr>Профилактика конфликтного поведения субъектов образовательного процесса</vt:lpstr>
      <vt:lpstr>Слайд 6</vt:lpstr>
      <vt:lpstr>Слайд 7</vt:lpstr>
      <vt:lpstr>Слайд 8</vt:lpstr>
      <vt:lpstr>Практическая часть</vt:lpstr>
      <vt:lpstr>Спасибо за внимание!   ноябрь 2018г. МДОУ Некоузский детский сад№3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оформления</dc:title>
  <dc:creator>Морозова О.В.</dc:creator>
  <cp:lastModifiedBy>Tatyana Vishnyakova</cp:lastModifiedBy>
  <cp:revision>36</cp:revision>
  <dcterms:created xsi:type="dcterms:W3CDTF">2018-11-08T09:37:42Z</dcterms:created>
  <dcterms:modified xsi:type="dcterms:W3CDTF">2019-05-24T09:42:44Z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TC300076331049</vt:lpwstr>
  </property>
</Properties>
</file>