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64" r:id="rId4"/>
    <p:sldId id="281" r:id="rId5"/>
    <p:sldId id="277" r:id="rId6"/>
    <p:sldId id="269" r:id="rId7"/>
    <p:sldId id="263" r:id="rId8"/>
    <p:sldId id="267" r:id="rId9"/>
    <p:sldId id="282" r:id="rId10"/>
    <p:sldId id="279" r:id="rId11"/>
    <p:sldId id="270" r:id="rId12"/>
    <p:sldId id="274" r:id="rId13"/>
    <p:sldId id="280" r:id="rId14"/>
    <p:sldId id="257" r:id="rId15"/>
    <p:sldId id="258" r:id="rId16"/>
    <p:sldId id="259" r:id="rId17"/>
    <p:sldId id="260" r:id="rId18"/>
    <p:sldId id="261" r:id="rId19"/>
    <p:sldId id="262" r:id="rId20"/>
    <p:sldId id="283" r:id="rId21"/>
    <p:sldId id="284" r:id="rId22"/>
    <p:sldId id="290" r:id="rId23"/>
    <p:sldId id="289" r:id="rId24"/>
    <p:sldId id="285" r:id="rId25"/>
    <p:sldId id="286" r:id="rId26"/>
    <p:sldId id="287" r:id="rId27"/>
    <p:sldId id="28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193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81F96-CB59-4A7C-977B-829F72843D9C}"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ru-RU"/>
        </a:p>
      </dgm:t>
    </dgm:pt>
    <dgm:pt modelId="{E8EA4600-F086-42BD-9EDC-00E4C40DA280}">
      <dgm:prSet phldrT="[Текст]"/>
      <dgm:spPr/>
      <dgm:t>
        <a:bodyPr/>
        <a:lstStyle/>
        <a:p>
          <a:r>
            <a:rPr lang="ru-RU" b="1" dirty="0" smtClean="0">
              <a:solidFill>
                <a:srgbClr val="C00000"/>
              </a:solidFill>
            </a:rPr>
            <a:t>Политические</a:t>
          </a:r>
          <a:endParaRPr lang="ru-RU" b="1" dirty="0">
            <a:solidFill>
              <a:srgbClr val="C00000"/>
            </a:solidFill>
          </a:endParaRPr>
        </a:p>
      </dgm:t>
    </dgm:pt>
    <dgm:pt modelId="{50515C35-0E7C-4BA2-BB30-11FB7E3C1F03}" type="parTrans" cxnId="{3C87D394-CE6E-4FB2-B18D-CDC95AF31E1E}">
      <dgm:prSet/>
      <dgm:spPr/>
      <dgm:t>
        <a:bodyPr/>
        <a:lstStyle/>
        <a:p>
          <a:endParaRPr lang="ru-RU"/>
        </a:p>
      </dgm:t>
    </dgm:pt>
    <dgm:pt modelId="{7917C271-A4A8-4BA4-B9C6-9F5682CA9FFF}" type="sibTrans" cxnId="{3C87D394-CE6E-4FB2-B18D-CDC95AF31E1E}">
      <dgm:prSet/>
      <dgm:spPr/>
      <dgm:t>
        <a:bodyPr/>
        <a:lstStyle/>
        <a:p>
          <a:endParaRPr lang="ru-RU"/>
        </a:p>
      </dgm:t>
    </dgm:pt>
    <dgm:pt modelId="{A735D202-997A-4391-BC3E-E5A6FEC81497}">
      <dgm:prSet phldrT="[Текст]"/>
      <dgm:spPr/>
      <dgm:t>
        <a:bodyPr/>
        <a:lstStyle/>
        <a:p>
          <a:r>
            <a:rPr lang="ru-RU" b="1" dirty="0" smtClean="0">
              <a:solidFill>
                <a:srgbClr val="C00000"/>
              </a:solidFill>
            </a:rPr>
            <a:t>Религиозные</a:t>
          </a:r>
          <a:endParaRPr lang="ru-RU" b="1" dirty="0">
            <a:solidFill>
              <a:srgbClr val="C00000"/>
            </a:solidFill>
          </a:endParaRPr>
        </a:p>
      </dgm:t>
    </dgm:pt>
    <dgm:pt modelId="{180DC131-A03B-4C2F-B5E0-BEE814A5203F}" type="parTrans" cxnId="{3A6A950F-54A1-4160-BEB8-ABDFA65B2921}">
      <dgm:prSet/>
      <dgm:spPr/>
      <dgm:t>
        <a:bodyPr/>
        <a:lstStyle/>
        <a:p>
          <a:endParaRPr lang="ru-RU"/>
        </a:p>
      </dgm:t>
    </dgm:pt>
    <dgm:pt modelId="{4B284F4F-60D5-46F1-8504-CF983E8EC678}" type="sibTrans" cxnId="{3A6A950F-54A1-4160-BEB8-ABDFA65B2921}">
      <dgm:prSet/>
      <dgm:spPr/>
      <dgm:t>
        <a:bodyPr/>
        <a:lstStyle/>
        <a:p>
          <a:endParaRPr lang="ru-RU"/>
        </a:p>
      </dgm:t>
    </dgm:pt>
    <dgm:pt modelId="{EB4A04BA-91D9-431A-BB3C-A60D2D5EFEDE}">
      <dgm:prSet phldrT="[Текст]"/>
      <dgm:spPr/>
      <dgm:t>
        <a:bodyPr/>
        <a:lstStyle/>
        <a:p>
          <a:r>
            <a:rPr lang="ru-RU" b="1" dirty="0" smtClean="0">
              <a:solidFill>
                <a:srgbClr val="C00000"/>
              </a:solidFill>
            </a:rPr>
            <a:t>Профессиональные</a:t>
          </a:r>
          <a:endParaRPr lang="ru-RU" b="1" dirty="0">
            <a:solidFill>
              <a:srgbClr val="C00000"/>
            </a:solidFill>
          </a:endParaRPr>
        </a:p>
      </dgm:t>
    </dgm:pt>
    <dgm:pt modelId="{6D046365-44FF-465E-8545-C255FD3CAA9E}" type="parTrans" cxnId="{7C9F0F44-A9C5-4F89-B029-2CBC58F377C4}">
      <dgm:prSet/>
      <dgm:spPr/>
      <dgm:t>
        <a:bodyPr/>
        <a:lstStyle/>
        <a:p>
          <a:endParaRPr lang="ru-RU"/>
        </a:p>
      </dgm:t>
    </dgm:pt>
    <dgm:pt modelId="{A1F85413-7A93-49BC-87C4-DFA7CB350A83}" type="sibTrans" cxnId="{7C9F0F44-A9C5-4F89-B029-2CBC58F377C4}">
      <dgm:prSet/>
      <dgm:spPr/>
      <dgm:t>
        <a:bodyPr/>
        <a:lstStyle/>
        <a:p>
          <a:endParaRPr lang="ru-RU"/>
        </a:p>
      </dgm:t>
    </dgm:pt>
    <dgm:pt modelId="{778AE2FF-D4F2-45D7-B637-240DFF62FED1}">
      <dgm:prSet/>
      <dgm:spPr/>
      <dgm:t>
        <a:bodyPr/>
        <a:lstStyle/>
        <a:p>
          <a:r>
            <a:rPr lang="ru-RU" b="1" dirty="0" smtClean="0">
              <a:solidFill>
                <a:srgbClr val="C00000"/>
              </a:solidFill>
            </a:rPr>
            <a:t>Культурные</a:t>
          </a:r>
          <a:endParaRPr lang="ru-RU" b="1" dirty="0">
            <a:solidFill>
              <a:srgbClr val="C00000"/>
            </a:solidFill>
          </a:endParaRPr>
        </a:p>
      </dgm:t>
    </dgm:pt>
    <dgm:pt modelId="{A8F8928E-6010-4E92-B777-135E0CD8347C}" type="parTrans" cxnId="{EC910F59-0161-4C75-A40F-DCD663D0215F}">
      <dgm:prSet/>
      <dgm:spPr/>
      <dgm:t>
        <a:bodyPr/>
        <a:lstStyle/>
        <a:p>
          <a:endParaRPr lang="ru-RU"/>
        </a:p>
      </dgm:t>
    </dgm:pt>
    <dgm:pt modelId="{7134E4A6-E60B-47CD-98C4-315F984874C1}" type="sibTrans" cxnId="{EC910F59-0161-4C75-A40F-DCD663D0215F}">
      <dgm:prSet/>
      <dgm:spPr/>
      <dgm:t>
        <a:bodyPr/>
        <a:lstStyle/>
        <a:p>
          <a:endParaRPr lang="ru-RU"/>
        </a:p>
      </dgm:t>
    </dgm:pt>
    <dgm:pt modelId="{491E6E19-EDB6-462E-9B74-A787A816AF3A}">
      <dgm:prSet/>
      <dgm:spPr/>
      <dgm:t>
        <a:bodyPr/>
        <a:lstStyle/>
        <a:p>
          <a:r>
            <a:rPr lang="ru-RU" b="1" dirty="0" smtClean="0">
              <a:solidFill>
                <a:srgbClr val="C00000"/>
              </a:solidFill>
            </a:rPr>
            <a:t>Этнические</a:t>
          </a:r>
          <a:endParaRPr lang="ru-RU" b="1" dirty="0">
            <a:solidFill>
              <a:srgbClr val="C00000"/>
            </a:solidFill>
          </a:endParaRPr>
        </a:p>
      </dgm:t>
    </dgm:pt>
    <dgm:pt modelId="{48F93FD6-E870-4DC1-B4FA-4FDC9780017C}" type="parTrans" cxnId="{2C073CC4-0788-4BFF-838B-AD61D04CBD42}">
      <dgm:prSet/>
      <dgm:spPr/>
      <dgm:t>
        <a:bodyPr/>
        <a:lstStyle/>
        <a:p>
          <a:endParaRPr lang="ru-RU"/>
        </a:p>
      </dgm:t>
    </dgm:pt>
    <dgm:pt modelId="{1C1A79AA-B6FE-488E-AFC4-8D161E0634B1}" type="sibTrans" cxnId="{2C073CC4-0788-4BFF-838B-AD61D04CBD42}">
      <dgm:prSet/>
      <dgm:spPr/>
      <dgm:t>
        <a:bodyPr/>
        <a:lstStyle/>
        <a:p>
          <a:endParaRPr lang="ru-RU"/>
        </a:p>
      </dgm:t>
    </dgm:pt>
    <dgm:pt modelId="{9BFB405C-8621-4ECE-BE78-AECFFBF98E52}">
      <dgm:prSet/>
      <dgm:spPr/>
      <dgm:t>
        <a:bodyPr/>
        <a:lstStyle/>
        <a:p>
          <a:r>
            <a:rPr lang="ru-RU" b="1" dirty="0" smtClean="0">
              <a:solidFill>
                <a:srgbClr val="C00000"/>
              </a:solidFill>
            </a:rPr>
            <a:t>Экономические</a:t>
          </a:r>
          <a:endParaRPr lang="ru-RU" b="1" dirty="0">
            <a:solidFill>
              <a:srgbClr val="C00000"/>
            </a:solidFill>
          </a:endParaRPr>
        </a:p>
      </dgm:t>
    </dgm:pt>
    <dgm:pt modelId="{1741282B-3C43-44C9-9897-86DF37EA9381}" type="parTrans" cxnId="{E302266C-133A-4E4D-8FE1-E26B7CDC5A82}">
      <dgm:prSet/>
      <dgm:spPr/>
      <dgm:t>
        <a:bodyPr/>
        <a:lstStyle/>
        <a:p>
          <a:endParaRPr lang="ru-RU"/>
        </a:p>
      </dgm:t>
    </dgm:pt>
    <dgm:pt modelId="{6DA310DF-5131-4E79-BC03-7FECBA2F431C}" type="sibTrans" cxnId="{E302266C-133A-4E4D-8FE1-E26B7CDC5A82}">
      <dgm:prSet/>
      <dgm:spPr/>
      <dgm:t>
        <a:bodyPr/>
        <a:lstStyle/>
        <a:p>
          <a:endParaRPr lang="ru-RU"/>
        </a:p>
      </dgm:t>
    </dgm:pt>
    <dgm:pt modelId="{D9A8662F-4131-4ADD-BCE5-D481CA2CE76E}" type="pres">
      <dgm:prSet presAssocID="{37781F96-CB59-4A7C-977B-829F72843D9C}" presName="linear" presStyleCnt="0">
        <dgm:presLayoutVars>
          <dgm:dir/>
          <dgm:animLvl val="lvl"/>
          <dgm:resizeHandles val="exact"/>
        </dgm:presLayoutVars>
      </dgm:prSet>
      <dgm:spPr/>
      <dgm:t>
        <a:bodyPr/>
        <a:lstStyle/>
        <a:p>
          <a:endParaRPr lang="ru-RU"/>
        </a:p>
      </dgm:t>
    </dgm:pt>
    <dgm:pt modelId="{21394529-DC61-4A2E-977B-AFB639FAC3F1}" type="pres">
      <dgm:prSet presAssocID="{9BFB405C-8621-4ECE-BE78-AECFFBF98E52}" presName="parentLin" presStyleCnt="0"/>
      <dgm:spPr/>
    </dgm:pt>
    <dgm:pt modelId="{3B2FC9C5-A715-407C-A4B3-418F17A59899}" type="pres">
      <dgm:prSet presAssocID="{9BFB405C-8621-4ECE-BE78-AECFFBF98E52}" presName="parentLeftMargin" presStyleLbl="node1" presStyleIdx="0" presStyleCnt="6"/>
      <dgm:spPr/>
      <dgm:t>
        <a:bodyPr/>
        <a:lstStyle/>
        <a:p>
          <a:endParaRPr lang="ru-RU"/>
        </a:p>
      </dgm:t>
    </dgm:pt>
    <dgm:pt modelId="{5E2C2891-EC6B-4CB4-BD4F-79B26FABD982}" type="pres">
      <dgm:prSet presAssocID="{9BFB405C-8621-4ECE-BE78-AECFFBF98E52}" presName="parentText" presStyleLbl="node1" presStyleIdx="0" presStyleCnt="6">
        <dgm:presLayoutVars>
          <dgm:chMax val="0"/>
          <dgm:bulletEnabled val="1"/>
        </dgm:presLayoutVars>
      </dgm:prSet>
      <dgm:spPr/>
      <dgm:t>
        <a:bodyPr/>
        <a:lstStyle/>
        <a:p>
          <a:endParaRPr lang="ru-RU"/>
        </a:p>
      </dgm:t>
    </dgm:pt>
    <dgm:pt modelId="{74265497-3E95-4959-AE74-F6BDEE7E5D7E}" type="pres">
      <dgm:prSet presAssocID="{9BFB405C-8621-4ECE-BE78-AECFFBF98E52}" presName="negativeSpace" presStyleCnt="0"/>
      <dgm:spPr/>
    </dgm:pt>
    <dgm:pt modelId="{6A2C09CF-9A0C-41B4-885D-EA8EBA54C7B0}" type="pres">
      <dgm:prSet presAssocID="{9BFB405C-8621-4ECE-BE78-AECFFBF98E52}" presName="childText" presStyleLbl="conFgAcc1" presStyleIdx="0" presStyleCnt="6">
        <dgm:presLayoutVars>
          <dgm:bulletEnabled val="1"/>
        </dgm:presLayoutVars>
      </dgm:prSet>
      <dgm:spPr/>
    </dgm:pt>
    <dgm:pt modelId="{259E54C5-BC1F-41FF-9623-897C87A4AA07}" type="pres">
      <dgm:prSet presAssocID="{6DA310DF-5131-4E79-BC03-7FECBA2F431C}" presName="spaceBetweenRectangles" presStyleCnt="0"/>
      <dgm:spPr/>
    </dgm:pt>
    <dgm:pt modelId="{AA23639F-D13B-47C8-801A-99A1221F56DD}" type="pres">
      <dgm:prSet presAssocID="{E8EA4600-F086-42BD-9EDC-00E4C40DA280}" presName="parentLin" presStyleCnt="0"/>
      <dgm:spPr/>
    </dgm:pt>
    <dgm:pt modelId="{DD7970C8-4F5E-4360-BF5A-EA2B9ACC256E}" type="pres">
      <dgm:prSet presAssocID="{E8EA4600-F086-42BD-9EDC-00E4C40DA280}" presName="parentLeftMargin" presStyleLbl="node1" presStyleIdx="0" presStyleCnt="6"/>
      <dgm:spPr/>
      <dgm:t>
        <a:bodyPr/>
        <a:lstStyle/>
        <a:p>
          <a:endParaRPr lang="ru-RU"/>
        </a:p>
      </dgm:t>
    </dgm:pt>
    <dgm:pt modelId="{C0C2C075-2635-4010-BF1E-8A2EECFE46C5}" type="pres">
      <dgm:prSet presAssocID="{E8EA4600-F086-42BD-9EDC-00E4C40DA280}" presName="parentText" presStyleLbl="node1" presStyleIdx="1" presStyleCnt="6">
        <dgm:presLayoutVars>
          <dgm:chMax val="0"/>
          <dgm:bulletEnabled val="1"/>
        </dgm:presLayoutVars>
      </dgm:prSet>
      <dgm:spPr/>
      <dgm:t>
        <a:bodyPr/>
        <a:lstStyle/>
        <a:p>
          <a:endParaRPr lang="ru-RU"/>
        </a:p>
      </dgm:t>
    </dgm:pt>
    <dgm:pt modelId="{31B2467E-A3C5-4B43-A3BA-5D9AE0082CF2}" type="pres">
      <dgm:prSet presAssocID="{E8EA4600-F086-42BD-9EDC-00E4C40DA280}" presName="negativeSpace" presStyleCnt="0"/>
      <dgm:spPr/>
    </dgm:pt>
    <dgm:pt modelId="{C9E3A910-8B38-4E5D-8EDD-1A6594B22B66}" type="pres">
      <dgm:prSet presAssocID="{E8EA4600-F086-42BD-9EDC-00E4C40DA280}" presName="childText" presStyleLbl="conFgAcc1" presStyleIdx="1" presStyleCnt="6">
        <dgm:presLayoutVars>
          <dgm:bulletEnabled val="1"/>
        </dgm:presLayoutVars>
      </dgm:prSet>
      <dgm:spPr/>
    </dgm:pt>
    <dgm:pt modelId="{950760EC-BA44-4169-88F7-9CC0D6039802}" type="pres">
      <dgm:prSet presAssocID="{7917C271-A4A8-4BA4-B9C6-9F5682CA9FFF}" presName="spaceBetweenRectangles" presStyleCnt="0"/>
      <dgm:spPr/>
    </dgm:pt>
    <dgm:pt modelId="{261C9921-DD1F-4AA0-BFEA-5B51B21262B0}" type="pres">
      <dgm:prSet presAssocID="{491E6E19-EDB6-462E-9B74-A787A816AF3A}" presName="parentLin" presStyleCnt="0"/>
      <dgm:spPr/>
    </dgm:pt>
    <dgm:pt modelId="{39D5F1E7-1435-4460-B559-05518E173896}" type="pres">
      <dgm:prSet presAssocID="{491E6E19-EDB6-462E-9B74-A787A816AF3A}" presName="parentLeftMargin" presStyleLbl="node1" presStyleIdx="1" presStyleCnt="6"/>
      <dgm:spPr/>
      <dgm:t>
        <a:bodyPr/>
        <a:lstStyle/>
        <a:p>
          <a:endParaRPr lang="ru-RU"/>
        </a:p>
      </dgm:t>
    </dgm:pt>
    <dgm:pt modelId="{C05F30C6-81B4-41F6-A62F-68CB0CA10ADD}" type="pres">
      <dgm:prSet presAssocID="{491E6E19-EDB6-462E-9B74-A787A816AF3A}" presName="parentText" presStyleLbl="node1" presStyleIdx="2" presStyleCnt="6">
        <dgm:presLayoutVars>
          <dgm:chMax val="0"/>
          <dgm:bulletEnabled val="1"/>
        </dgm:presLayoutVars>
      </dgm:prSet>
      <dgm:spPr/>
      <dgm:t>
        <a:bodyPr/>
        <a:lstStyle/>
        <a:p>
          <a:endParaRPr lang="ru-RU"/>
        </a:p>
      </dgm:t>
    </dgm:pt>
    <dgm:pt modelId="{2E6B22F6-9F25-419F-8894-B1C3EC5B1936}" type="pres">
      <dgm:prSet presAssocID="{491E6E19-EDB6-462E-9B74-A787A816AF3A}" presName="negativeSpace" presStyleCnt="0"/>
      <dgm:spPr/>
    </dgm:pt>
    <dgm:pt modelId="{B704D279-69A7-4E82-A69D-DED5DDF73CAA}" type="pres">
      <dgm:prSet presAssocID="{491E6E19-EDB6-462E-9B74-A787A816AF3A}" presName="childText" presStyleLbl="conFgAcc1" presStyleIdx="2" presStyleCnt="6">
        <dgm:presLayoutVars>
          <dgm:bulletEnabled val="1"/>
        </dgm:presLayoutVars>
      </dgm:prSet>
      <dgm:spPr/>
    </dgm:pt>
    <dgm:pt modelId="{9A364792-6945-41DB-884C-CB706DFBC640}" type="pres">
      <dgm:prSet presAssocID="{1C1A79AA-B6FE-488E-AFC4-8D161E0634B1}" presName="spaceBetweenRectangles" presStyleCnt="0"/>
      <dgm:spPr/>
    </dgm:pt>
    <dgm:pt modelId="{3A620C25-E31E-4234-95BE-02FCB94B5EA5}" type="pres">
      <dgm:prSet presAssocID="{778AE2FF-D4F2-45D7-B637-240DFF62FED1}" presName="parentLin" presStyleCnt="0"/>
      <dgm:spPr/>
    </dgm:pt>
    <dgm:pt modelId="{C84E84F6-1632-425C-BBB8-74C4ED37B693}" type="pres">
      <dgm:prSet presAssocID="{778AE2FF-D4F2-45D7-B637-240DFF62FED1}" presName="parentLeftMargin" presStyleLbl="node1" presStyleIdx="2" presStyleCnt="6"/>
      <dgm:spPr/>
      <dgm:t>
        <a:bodyPr/>
        <a:lstStyle/>
        <a:p>
          <a:endParaRPr lang="ru-RU"/>
        </a:p>
      </dgm:t>
    </dgm:pt>
    <dgm:pt modelId="{6DEB2A6F-80C4-4885-88E9-F7503FB8E714}" type="pres">
      <dgm:prSet presAssocID="{778AE2FF-D4F2-45D7-B637-240DFF62FED1}" presName="parentText" presStyleLbl="node1" presStyleIdx="3" presStyleCnt="6">
        <dgm:presLayoutVars>
          <dgm:chMax val="0"/>
          <dgm:bulletEnabled val="1"/>
        </dgm:presLayoutVars>
      </dgm:prSet>
      <dgm:spPr/>
      <dgm:t>
        <a:bodyPr/>
        <a:lstStyle/>
        <a:p>
          <a:endParaRPr lang="ru-RU"/>
        </a:p>
      </dgm:t>
    </dgm:pt>
    <dgm:pt modelId="{F9AB7A94-D56F-4C26-8EBB-59FCD39ED257}" type="pres">
      <dgm:prSet presAssocID="{778AE2FF-D4F2-45D7-B637-240DFF62FED1}" presName="negativeSpace" presStyleCnt="0"/>
      <dgm:spPr/>
    </dgm:pt>
    <dgm:pt modelId="{974F2306-B13B-4681-A024-FD4C5B30CD7D}" type="pres">
      <dgm:prSet presAssocID="{778AE2FF-D4F2-45D7-B637-240DFF62FED1}" presName="childText" presStyleLbl="conFgAcc1" presStyleIdx="3" presStyleCnt="6">
        <dgm:presLayoutVars>
          <dgm:bulletEnabled val="1"/>
        </dgm:presLayoutVars>
      </dgm:prSet>
      <dgm:spPr/>
    </dgm:pt>
    <dgm:pt modelId="{2543184E-4949-4BE2-9E6D-4D6B1CC7EA5F}" type="pres">
      <dgm:prSet presAssocID="{7134E4A6-E60B-47CD-98C4-315F984874C1}" presName="spaceBetweenRectangles" presStyleCnt="0"/>
      <dgm:spPr/>
    </dgm:pt>
    <dgm:pt modelId="{3B1FA4B8-4F8D-4330-940E-4A46671873F8}" type="pres">
      <dgm:prSet presAssocID="{A735D202-997A-4391-BC3E-E5A6FEC81497}" presName="parentLin" presStyleCnt="0"/>
      <dgm:spPr/>
    </dgm:pt>
    <dgm:pt modelId="{F4267E5D-41ED-49FC-BA3B-89D02B0D5090}" type="pres">
      <dgm:prSet presAssocID="{A735D202-997A-4391-BC3E-E5A6FEC81497}" presName="parentLeftMargin" presStyleLbl="node1" presStyleIdx="3" presStyleCnt="6"/>
      <dgm:spPr/>
      <dgm:t>
        <a:bodyPr/>
        <a:lstStyle/>
        <a:p>
          <a:endParaRPr lang="ru-RU"/>
        </a:p>
      </dgm:t>
    </dgm:pt>
    <dgm:pt modelId="{DBC155A5-9D8C-46B8-AB6D-DF858B6966A8}" type="pres">
      <dgm:prSet presAssocID="{A735D202-997A-4391-BC3E-E5A6FEC81497}" presName="parentText" presStyleLbl="node1" presStyleIdx="4" presStyleCnt="6" custLinFactNeighborX="-5501" custLinFactNeighborY="12514">
        <dgm:presLayoutVars>
          <dgm:chMax val="0"/>
          <dgm:bulletEnabled val="1"/>
        </dgm:presLayoutVars>
      </dgm:prSet>
      <dgm:spPr/>
      <dgm:t>
        <a:bodyPr/>
        <a:lstStyle/>
        <a:p>
          <a:endParaRPr lang="ru-RU"/>
        </a:p>
      </dgm:t>
    </dgm:pt>
    <dgm:pt modelId="{7C194543-C88C-4CE8-89FB-3BE4936F9AA9}" type="pres">
      <dgm:prSet presAssocID="{A735D202-997A-4391-BC3E-E5A6FEC81497}" presName="negativeSpace" presStyleCnt="0"/>
      <dgm:spPr/>
    </dgm:pt>
    <dgm:pt modelId="{62B2606F-C81E-4938-A5F6-687E43784C08}" type="pres">
      <dgm:prSet presAssocID="{A735D202-997A-4391-BC3E-E5A6FEC81497}" presName="childText" presStyleLbl="conFgAcc1" presStyleIdx="4" presStyleCnt="6">
        <dgm:presLayoutVars>
          <dgm:bulletEnabled val="1"/>
        </dgm:presLayoutVars>
      </dgm:prSet>
      <dgm:spPr/>
    </dgm:pt>
    <dgm:pt modelId="{1B073066-7DC3-41FC-9002-C250AF2FD61B}" type="pres">
      <dgm:prSet presAssocID="{4B284F4F-60D5-46F1-8504-CF983E8EC678}" presName="spaceBetweenRectangles" presStyleCnt="0"/>
      <dgm:spPr/>
    </dgm:pt>
    <dgm:pt modelId="{12F51608-2D76-4329-B508-BD66E88CD10B}" type="pres">
      <dgm:prSet presAssocID="{EB4A04BA-91D9-431A-BB3C-A60D2D5EFEDE}" presName="parentLin" presStyleCnt="0"/>
      <dgm:spPr/>
    </dgm:pt>
    <dgm:pt modelId="{6D550293-A768-4D2D-AECE-24D0EDCD65DD}" type="pres">
      <dgm:prSet presAssocID="{EB4A04BA-91D9-431A-BB3C-A60D2D5EFEDE}" presName="parentLeftMargin" presStyleLbl="node1" presStyleIdx="4" presStyleCnt="6"/>
      <dgm:spPr/>
      <dgm:t>
        <a:bodyPr/>
        <a:lstStyle/>
        <a:p>
          <a:endParaRPr lang="ru-RU"/>
        </a:p>
      </dgm:t>
    </dgm:pt>
    <dgm:pt modelId="{912B4C61-739F-4595-904B-1A5355ECBE63}" type="pres">
      <dgm:prSet presAssocID="{EB4A04BA-91D9-431A-BB3C-A60D2D5EFEDE}" presName="parentText" presStyleLbl="node1" presStyleIdx="5" presStyleCnt="6">
        <dgm:presLayoutVars>
          <dgm:chMax val="0"/>
          <dgm:bulletEnabled val="1"/>
        </dgm:presLayoutVars>
      </dgm:prSet>
      <dgm:spPr/>
      <dgm:t>
        <a:bodyPr/>
        <a:lstStyle/>
        <a:p>
          <a:endParaRPr lang="ru-RU"/>
        </a:p>
      </dgm:t>
    </dgm:pt>
    <dgm:pt modelId="{02153AE8-2D55-471E-95C3-DD50FC5D5623}" type="pres">
      <dgm:prSet presAssocID="{EB4A04BA-91D9-431A-BB3C-A60D2D5EFEDE}" presName="negativeSpace" presStyleCnt="0"/>
      <dgm:spPr/>
    </dgm:pt>
    <dgm:pt modelId="{B2C648A0-F8F4-4790-81A3-3AD814E63ACF}" type="pres">
      <dgm:prSet presAssocID="{EB4A04BA-91D9-431A-BB3C-A60D2D5EFEDE}" presName="childText" presStyleLbl="conFgAcc1" presStyleIdx="5" presStyleCnt="6">
        <dgm:presLayoutVars>
          <dgm:bulletEnabled val="1"/>
        </dgm:presLayoutVars>
      </dgm:prSet>
      <dgm:spPr/>
    </dgm:pt>
  </dgm:ptLst>
  <dgm:cxnLst>
    <dgm:cxn modelId="{83FA7FC7-7A10-4BAF-BC17-32318AFB0861}" type="presOf" srcId="{778AE2FF-D4F2-45D7-B637-240DFF62FED1}" destId="{6DEB2A6F-80C4-4885-88E9-F7503FB8E714}" srcOrd="1" destOrd="0" presId="urn:microsoft.com/office/officeart/2005/8/layout/list1"/>
    <dgm:cxn modelId="{43403432-E2FB-41D7-B5B0-51D09D1978AA}" type="presOf" srcId="{EB4A04BA-91D9-431A-BB3C-A60D2D5EFEDE}" destId="{6D550293-A768-4D2D-AECE-24D0EDCD65DD}" srcOrd="0" destOrd="0" presId="urn:microsoft.com/office/officeart/2005/8/layout/list1"/>
    <dgm:cxn modelId="{D0F3AD27-4E79-4179-99D5-150E06CDA5A6}" type="presOf" srcId="{A735D202-997A-4391-BC3E-E5A6FEC81497}" destId="{DBC155A5-9D8C-46B8-AB6D-DF858B6966A8}" srcOrd="1" destOrd="0" presId="urn:microsoft.com/office/officeart/2005/8/layout/list1"/>
    <dgm:cxn modelId="{4585B80B-26C9-4D63-9AB6-0902F5C7AEE9}" type="presOf" srcId="{E8EA4600-F086-42BD-9EDC-00E4C40DA280}" destId="{C0C2C075-2635-4010-BF1E-8A2EECFE46C5}" srcOrd="1" destOrd="0" presId="urn:microsoft.com/office/officeart/2005/8/layout/list1"/>
    <dgm:cxn modelId="{FA828B90-8F8C-45A6-BCCF-73B9128C9931}" type="presOf" srcId="{9BFB405C-8621-4ECE-BE78-AECFFBF98E52}" destId="{5E2C2891-EC6B-4CB4-BD4F-79B26FABD982}" srcOrd="1" destOrd="0" presId="urn:microsoft.com/office/officeart/2005/8/layout/list1"/>
    <dgm:cxn modelId="{2C073CC4-0788-4BFF-838B-AD61D04CBD42}" srcId="{37781F96-CB59-4A7C-977B-829F72843D9C}" destId="{491E6E19-EDB6-462E-9B74-A787A816AF3A}" srcOrd="2" destOrd="0" parTransId="{48F93FD6-E870-4DC1-B4FA-4FDC9780017C}" sibTransId="{1C1A79AA-B6FE-488E-AFC4-8D161E0634B1}"/>
    <dgm:cxn modelId="{F8785868-147D-4E6C-9E6D-A599AED2B108}" type="presOf" srcId="{E8EA4600-F086-42BD-9EDC-00E4C40DA280}" destId="{DD7970C8-4F5E-4360-BF5A-EA2B9ACC256E}" srcOrd="0" destOrd="0" presId="urn:microsoft.com/office/officeart/2005/8/layout/list1"/>
    <dgm:cxn modelId="{97870AB8-BC54-49FD-8CB3-2C3883B1C17C}" type="presOf" srcId="{491E6E19-EDB6-462E-9B74-A787A816AF3A}" destId="{C05F30C6-81B4-41F6-A62F-68CB0CA10ADD}" srcOrd="1" destOrd="0" presId="urn:microsoft.com/office/officeart/2005/8/layout/list1"/>
    <dgm:cxn modelId="{7EAA43CA-DB9A-4D96-A41C-9E45390DD82F}" type="presOf" srcId="{778AE2FF-D4F2-45D7-B637-240DFF62FED1}" destId="{C84E84F6-1632-425C-BBB8-74C4ED37B693}" srcOrd="0" destOrd="0" presId="urn:microsoft.com/office/officeart/2005/8/layout/list1"/>
    <dgm:cxn modelId="{EB301643-5F9E-4599-812A-0CFCE126946E}" type="presOf" srcId="{9BFB405C-8621-4ECE-BE78-AECFFBF98E52}" destId="{3B2FC9C5-A715-407C-A4B3-418F17A59899}" srcOrd="0" destOrd="0" presId="urn:microsoft.com/office/officeart/2005/8/layout/list1"/>
    <dgm:cxn modelId="{FCA5E528-8889-48B8-A94F-3D944D45ABA0}" type="presOf" srcId="{491E6E19-EDB6-462E-9B74-A787A816AF3A}" destId="{39D5F1E7-1435-4460-B559-05518E173896}" srcOrd="0" destOrd="0" presId="urn:microsoft.com/office/officeart/2005/8/layout/list1"/>
    <dgm:cxn modelId="{F22294C7-D5DD-4F0E-9DAF-AD460BEC629B}" type="presOf" srcId="{EB4A04BA-91D9-431A-BB3C-A60D2D5EFEDE}" destId="{912B4C61-739F-4595-904B-1A5355ECBE63}" srcOrd="1" destOrd="0" presId="urn:microsoft.com/office/officeart/2005/8/layout/list1"/>
    <dgm:cxn modelId="{EC910F59-0161-4C75-A40F-DCD663D0215F}" srcId="{37781F96-CB59-4A7C-977B-829F72843D9C}" destId="{778AE2FF-D4F2-45D7-B637-240DFF62FED1}" srcOrd="3" destOrd="0" parTransId="{A8F8928E-6010-4E92-B777-135E0CD8347C}" sibTransId="{7134E4A6-E60B-47CD-98C4-315F984874C1}"/>
    <dgm:cxn modelId="{5F80B421-082E-4015-AB26-D531A29967FF}" type="presOf" srcId="{A735D202-997A-4391-BC3E-E5A6FEC81497}" destId="{F4267E5D-41ED-49FC-BA3B-89D02B0D5090}" srcOrd="0" destOrd="0" presId="urn:microsoft.com/office/officeart/2005/8/layout/list1"/>
    <dgm:cxn modelId="{7C9F0F44-A9C5-4F89-B029-2CBC58F377C4}" srcId="{37781F96-CB59-4A7C-977B-829F72843D9C}" destId="{EB4A04BA-91D9-431A-BB3C-A60D2D5EFEDE}" srcOrd="5" destOrd="0" parTransId="{6D046365-44FF-465E-8545-C255FD3CAA9E}" sibTransId="{A1F85413-7A93-49BC-87C4-DFA7CB350A83}"/>
    <dgm:cxn modelId="{3A6A950F-54A1-4160-BEB8-ABDFA65B2921}" srcId="{37781F96-CB59-4A7C-977B-829F72843D9C}" destId="{A735D202-997A-4391-BC3E-E5A6FEC81497}" srcOrd="4" destOrd="0" parTransId="{180DC131-A03B-4C2F-B5E0-BEE814A5203F}" sibTransId="{4B284F4F-60D5-46F1-8504-CF983E8EC678}"/>
    <dgm:cxn modelId="{1C58E2B2-86D9-4BAF-9187-0677AB773503}" type="presOf" srcId="{37781F96-CB59-4A7C-977B-829F72843D9C}" destId="{D9A8662F-4131-4ADD-BCE5-D481CA2CE76E}" srcOrd="0" destOrd="0" presId="urn:microsoft.com/office/officeart/2005/8/layout/list1"/>
    <dgm:cxn modelId="{3C87D394-CE6E-4FB2-B18D-CDC95AF31E1E}" srcId="{37781F96-CB59-4A7C-977B-829F72843D9C}" destId="{E8EA4600-F086-42BD-9EDC-00E4C40DA280}" srcOrd="1" destOrd="0" parTransId="{50515C35-0E7C-4BA2-BB30-11FB7E3C1F03}" sibTransId="{7917C271-A4A8-4BA4-B9C6-9F5682CA9FFF}"/>
    <dgm:cxn modelId="{E302266C-133A-4E4D-8FE1-E26B7CDC5A82}" srcId="{37781F96-CB59-4A7C-977B-829F72843D9C}" destId="{9BFB405C-8621-4ECE-BE78-AECFFBF98E52}" srcOrd="0" destOrd="0" parTransId="{1741282B-3C43-44C9-9897-86DF37EA9381}" sibTransId="{6DA310DF-5131-4E79-BC03-7FECBA2F431C}"/>
    <dgm:cxn modelId="{8BFAFC41-3DBA-456D-89DF-A07E13121AC3}" type="presParOf" srcId="{D9A8662F-4131-4ADD-BCE5-D481CA2CE76E}" destId="{21394529-DC61-4A2E-977B-AFB639FAC3F1}" srcOrd="0" destOrd="0" presId="urn:microsoft.com/office/officeart/2005/8/layout/list1"/>
    <dgm:cxn modelId="{48E76E5B-BD37-4BBF-A85A-1950927923C4}" type="presParOf" srcId="{21394529-DC61-4A2E-977B-AFB639FAC3F1}" destId="{3B2FC9C5-A715-407C-A4B3-418F17A59899}" srcOrd="0" destOrd="0" presId="urn:microsoft.com/office/officeart/2005/8/layout/list1"/>
    <dgm:cxn modelId="{B1446AD5-F101-4C99-BC50-77C1709628AC}" type="presParOf" srcId="{21394529-DC61-4A2E-977B-AFB639FAC3F1}" destId="{5E2C2891-EC6B-4CB4-BD4F-79B26FABD982}" srcOrd="1" destOrd="0" presId="urn:microsoft.com/office/officeart/2005/8/layout/list1"/>
    <dgm:cxn modelId="{671F7FA3-9BF0-45E2-87F2-0B1BAEBEBF99}" type="presParOf" srcId="{D9A8662F-4131-4ADD-BCE5-D481CA2CE76E}" destId="{74265497-3E95-4959-AE74-F6BDEE7E5D7E}" srcOrd="1" destOrd="0" presId="urn:microsoft.com/office/officeart/2005/8/layout/list1"/>
    <dgm:cxn modelId="{EDC6684C-21E6-426C-BD69-F79D5972242E}" type="presParOf" srcId="{D9A8662F-4131-4ADD-BCE5-D481CA2CE76E}" destId="{6A2C09CF-9A0C-41B4-885D-EA8EBA54C7B0}" srcOrd="2" destOrd="0" presId="urn:microsoft.com/office/officeart/2005/8/layout/list1"/>
    <dgm:cxn modelId="{03529FA2-C3FB-4D99-835E-CBD8B22B0972}" type="presParOf" srcId="{D9A8662F-4131-4ADD-BCE5-D481CA2CE76E}" destId="{259E54C5-BC1F-41FF-9623-897C87A4AA07}" srcOrd="3" destOrd="0" presId="urn:microsoft.com/office/officeart/2005/8/layout/list1"/>
    <dgm:cxn modelId="{02238207-E7B7-4349-A8FD-E7FB0A5CB1F6}" type="presParOf" srcId="{D9A8662F-4131-4ADD-BCE5-D481CA2CE76E}" destId="{AA23639F-D13B-47C8-801A-99A1221F56DD}" srcOrd="4" destOrd="0" presId="urn:microsoft.com/office/officeart/2005/8/layout/list1"/>
    <dgm:cxn modelId="{96F6F9F2-3B87-4F38-85FB-78794DC92F54}" type="presParOf" srcId="{AA23639F-D13B-47C8-801A-99A1221F56DD}" destId="{DD7970C8-4F5E-4360-BF5A-EA2B9ACC256E}" srcOrd="0" destOrd="0" presId="urn:microsoft.com/office/officeart/2005/8/layout/list1"/>
    <dgm:cxn modelId="{37A60DEB-BB4D-474C-AEC3-B178500C9299}" type="presParOf" srcId="{AA23639F-D13B-47C8-801A-99A1221F56DD}" destId="{C0C2C075-2635-4010-BF1E-8A2EECFE46C5}" srcOrd="1" destOrd="0" presId="urn:microsoft.com/office/officeart/2005/8/layout/list1"/>
    <dgm:cxn modelId="{7B6C30C3-8AF5-4E88-9383-02ECFA41C441}" type="presParOf" srcId="{D9A8662F-4131-4ADD-BCE5-D481CA2CE76E}" destId="{31B2467E-A3C5-4B43-A3BA-5D9AE0082CF2}" srcOrd="5" destOrd="0" presId="urn:microsoft.com/office/officeart/2005/8/layout/list1"/>
    <dgm:cxn modelId="{292B3CCB-8A3A-42B1-8205-D739BEB8D627}" type="presParOf" srcId="{D9A8662F-4131-4ADD-BCE5-D481CA2CE76E}" destId="{C9E3A910-8B38-4E5D-8EDD-1A6594B22B66}" srcOrd="6" destOrd="0" presId="urn:microsoft.com/office/officeart/2005/8/layout/list1"/>
    <dgm:cxn modelId="{D3177FDB-AFDB-44FA-BD99-0903080501B9}" type="presParOf" srcId="{D9A8662F-4131-4ADD-BCE5-D481CA2CE76E}" destId="{950760EC-BA44-4169-88F7-9CC0D6039802}" srcOrd="7" destOrd="0" presId="urn:microsoft.com/office/officeart/2005/8/layout/list1"/>
    <dgm:cxn modelId="{C0B2F802-7F13-4DB8-92E8-C4DA732E5C1A}" type="presParOf" srcId="{D9A8662F-4131-4ADD-BCE5-D481CA2CE76E}" destId="{261C9921-DD1F-4AA0-BFEA-5B51B21262B0}" srcOrd="8" destOrd="0" presId="urn:microsoft.com/office/officeart/2005/8/layout/list1"/>
    <dgm:cxn modelId="{F569EADD-C362-4F8B-B98A-1E654A221363}" type="presParOf" srcId="{261C9921-DD1F-4AA0-BFEA-5B51B21262B0}" destId="{39D5F1E7-1435-4460-B559-05518E173896}" srcOrd="0" destOrd="0" presId="urn:microsoft.com/office/officeart/2005/8/layout/list1"/>
    <dgm:cxn modelId="{E31F5685-E619-478D-A772-E47B48D17867}" type="presParOf" srcId="{261C9921-DD1F-4AA0-BFEA-5B51B21262B0}" destId="{C05F30C6-81B4-41F6-A62F-68CB0CA10ADD}" srcOrd="1" destOrd="0" presId="urn:microsoft.com/office/officeart/2005/8/layout/list1"/>
    <dgm:cxn modelId="{58AE74B3-78D7-4177-AA36-7913A06837F1}" type="presParOf" srcId="{D9A8662F-4131-4ADD-BCE5-D481CA2CE76E}" destId="{2E6B22F6-9F25-419F-8894-B1C3EC5B1936}" srcOrd="9" destOrd="0" presId="urn:microsoft.com/office/officeart/2005/8/layout/list1"/>
    <dgm:cxn modelId="{03E511E6-7BC8-488A-94E3-605413836987}" type="presParOf" srcId="{D9A8662F-4131-4ADD-BCE5-D481CA2CE76E}" destId="{B704D279-69A7-4E82-A69D-DED5DDF73CAA}" srcOrd="10" destOrd="0" presId="urn:microsoft.com/office/officeart/2005/8/layout/list1"/>
    <dgm:cxn modelId="{E9B654C1-7595-473A-BF41-1AE931FF666F}" type="presParOf" srcId="{D9A8662F-4131-4ADD-BCE5-D481CA2CE76E}" destId="{9A364792-6945-41DB-884C-CB706DFBC640}" srcOrd="11" destOrd="0" presId="urn:microsoft.com/office/officeart/2005/8/layout/list1"/>
    <dgm:cxn modelId="{012F64C3-BF37-4141-A626-8A56EADD9257}" type="presParOf" srcId="{D9A8662F-4131-4ADD-BCE5-D481CA2CE76E}" destId="{3A620C25-E31E-4234-95BE-02FCB94B5EA5}" srcOrd="12" destOrd="0" presId="urn:microsoft.com/office/officeart/2005/8/layout/list1"/>
    <dgm:cxn modelId="{AB00CE49-2D44-4E34-AA58-669D7B886872}" type="presParOf" srcId="{3A620C25-E31E-4234-95BE-02FCB94B5EA5}" destId="{C84E84F6-1632-425C-BBB8-74C4ED37B693}" srcOrd="0" destOrd="0" presId="urn:microsoft.com/office/officeart/2005/8/layout/list1"/>
    <dgm:cxn modelId="{07A51B80-8553-4F1C-A38A-2D0F668A03B5}" type="presParOf" srcId="{3A620C25-E31E-4234-95BE-02FCB94B5EA5}" destId="{6DEB2A6F-80C4-4885-88E9-F7503FB8E714}" srcOrd="1" destOrd="0" presId="urn:microsoft.com/office/officeart/2005/8/layout/list1"/>
    <dgm:cxn modelId="{24E9F948-3CAD-46C0-A26F-E81D91C61328}" type="presParOf" srcId="{D9A8662F-4131-4ADD-BCE5-D481CA2CE76E}" destId="{F9AB7A94-D56F-4C26-8EBB-59FCD39ED257}" srcOrd="13" destOrd="0" presId="urn:microsoft.com/office/officeart/2005/8/layout/list1"/>
    <dgm:cxn modelId="{B3C4670C-0219-4295-9723-A46E491AFB5E}" type="presParOf" srcId="{D9A8662F-4131-4ADD-BCE5-D481CA2CE76E}" destId="{974F2306-B13B-4681-A024-FD4C5B30CD7D}" srcOrd="14" destOrd="0" presId="urn:microsoft.com/office/officeart/2005/8/layout/list1"/>
    <dgm:cxn modelId="{359391CF-65EC-42C4-89E6-CAE3B4C53479}" type="presParOf" srcId="{D9A8662F-4131-4ADD-BCE5-D481CA2CE76E}" destId="{2543184E-4949-4BE2-9E6D-4D6B1CC7EA5F}" srcOrd="15" destOrd="0" presId="urn:microsoft.com/office/officeart/2005/8/layout/list1"/>
    <dgm:cxn modelId="{BA8BFB67-3667-42C7-A294-E816CC8F0C22}" type="presParOf" srcId="{D9A8662F-4131-4ADD-BCE5-D481CA2CE76E}" destId="{3B1FA4B8-4F8D-4330-940E-4A46671873F8}" srcOrd="16" destOrd="0" presId="urn:microsoft.com/office/officeart/2005/8/layout/list1"/>
    <dgm:cxn modelId="{2C07399D-2DB9-422D-AAB8-A46A0F9FB3E6}" type="presParOf" srcId="{3B1FA4B8-4F8D-4330-940E-4A46671873F8}" destId="{F4267E5D-41ED-49FC-BA3B-89D02B0D5090}" srcOrd="0" destOrd="0" presId="urn:microsoft.com/office/officeart/2005/8/layout/list1"/>
    <dgm:cxn modelId="{D3FE6B8D-1085-43BB-A1B7-76BBBF529726}" type="presParOf" srcId="{3B1FA4B8-4F8D-4330-940E-4A46671873F8}" destId="{DBC155A5-9D8C-46B8-AB6D-DF858B6966A8}" srcOrd="1" destOrd="0" presId="urn:microsoft.com/office/officeart/2005/8/layout/list1"/>
    <dgm:cxn modelId="{EFACA5E7-FD0E-437F-AE65-A8CDC90171A3}" type="presParOf" srcId="{D9A8662F-4131-4ADD-BCE5-D481CA2CE76E}" destId="{7C194543-C88C-4CE8-89FB-3BE4936F9AA9}" srcOrd="17" destOrd="0" presId="urn:microsoft.com/office/officeart/2005/8/layout/list1"/>
    <dgm:cxn modelId="{B4BADED4-7966-49B6-ABB3-3945556BC8AE}" type="presParOf" srcId="{D9A8662F-4131-4ADD-BCE5-D481CA2CE76E}" destId="{62B2606F-C81E-4938-A5F6-687E43784C08}" srcOrd="18" destOrd="0" presId="urn:microsoft.com/office/officeart/2005/8/layout/list1"/>
    <dgm:cxn modelId="{035FE581-7160-4871-B3CA-49BB46F9CD18}" type="presParOf" srcId="{D9A8662F-4131-4ADD-BCE5-D481CA2CE76E}" destId="{1B073066-7DC3-41FC-9002-C250AF2FD61B}" srcOrd="19" destOrd="0" presId="urn:microsoft.com/office/officeart/2005/8/layout/list1"/>
    <dgm:cxn modelId="{F44AB61E-8D66-4E92-ACF9-D66E2EEBD8EF}" type="presParOf" srcId="{D9A8662F-4131-4ADD-BCE5-D481CA2CE76E}" destId="{12F51608-2D76-4329-B508-BD66E88CD10B}" srcOrd="20" destOrd="0" presId="urn:microsoft.com/office/officeart/2005/8/layout/list1"/>
    <dgm:cxn modelId="{2FF2C0B5-BB35-4551-B670-D1C119003F33}" type="presParOf" srcId="{12F51608-2D76-4329-B508-BD66E88CD10B}" destId="{6D550293-A768-4D2D-AECE-24D0EDCD65DD}" srcOrd="0" destOrd="0" presId="urn:microsoft.com/office/officeart/2005/8/layout/list1"/>
    <dgm:cxn modelId="{4C1AC041-A4DF-47EE-BDF6-B2CBD1E3DEAB}" type="presParOf" srcId="{12F51608-2D76-4329-B508-BD66E88CD10B}" destId="{912B4C61-739F-4595-904B-1A5355ECBE63}" srcOrd="1" destOrd="0" presId="urn:microsoft.com/office/officeart/2005/8/layout/list1"/>
    <dgm:cxn modelId="{546716E6-0AF3-49CF-B7D2-85F85951D71E}" type="presParOf" srcId="{D9A8662F-4131-4ADD-BCE5-D481CA2CE76E}" destId="{02153AE8-2D55-471E-95C3-DD50FC5D5623}" srcOrd="21" destOrd="0" presId="urn:microsoft.com/office/officeart/2005/8/layout/list1"/>
    <dgm:cxn modelId="{97535334-AC34-44CD-93E3-A407F4EA871E}" type="presParOf" srcId="{D9A8662F-4131-4ADD-BCE5-D481CA2CE76E}" destId="{B2C648A0-F8F4-4790-81A3-3AD814E63ACF}"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44F65-5763-4016-9600-A55AF610784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911439E9-0F83-42BF-A917-456AAA4BD4DD}">
      <dgm:prSet phldrT="[Текст]" custT="1"/>
      <dgm:spPr/>
      <dgm:t>
        <a:bodyPr/>
        <a:lstStyle/>
        <a:p>
          <a:r>
            <a:rPr lang="ru-RU" sz="1800" baseline="0" dirty="0" smtClean="0">
              <a:solidFill>
                <a:schemeClr val="bg1"/>
              </a:solidFill>
            </a:rPr>
            <a:t>Проблема  решена так, что устраивает все стороны</a:t>
          </a:r>
          <a:endParaRPr lang="ru-RU" sz="1800" baseline="0" dirty="0">
            <a:solidFill>
              <a:schemeClr val="bg1"/>
            </a:solidFill>
          </a:endParaRPr>
        </a:p>
      </dgm:t>
    </dgm:pt>
    <dgm:pt modelId="{AB1FFA0B-8CA1-4AB0-A69B-C535AA754DA2}" type="parTrans" cxnId="{8F5C3095-AECD-47A0-89F7-8ECCE8674AE4}">
      <dgm:prSet/>
      <dgm:spPr/>
      <dgm:t>
        <a:bodyPr/>
        <a:lstStyle/>
        <a:p>
          <a:endParaRPr lang="ru-RU"/>
        </a:p>
      </dgm:t>
    </dgm:pt>
    <dgm:pt modelId="{7A8A2B41-C337-4AA5-9A1A-89AECE26D13E}" type="sibTrans" cxnId="{8F5C3095-AECD-47A0-89F7-8ECCE8674AE4}">
      <dgm:prSet/>
      <dgm:spPr/>
      <dgm:t>
        <a:bodyPr/>
        <a:lstStyle/>
        <a:p>
          <a:endParaRPr lang="ru-RU"/>
        </a:p>
      </dgm:t>
    </dgm:pt>
    <dgm:pt modelId="{494837FA-F23D-45E2-8CD4-9D977B32300A}">
      <dgm:prSet phldrT="[Текст]"/>
      <dgm:spPr/>
      <dgm:t>
        <a:bodyPr/>
        <a:lstStyle/>
        <a:p>
          <a:r>
            <a:rPr lang="ru-RU" dirty="0" smtClean="0">
              <a:solidFill>
                <a:schemeClr val="bg1"/>
              </a:solidFill>
            </a:rPr>
            <a:t>Совместно принятое решение быстрее и лучше претворяется в жизнь</a:t>
          </a:r>
          <a:endParaRPr lang="ru-RU" dirty="0">
            <a:solidFill>
              <a:schemeClr val="bg1"/>
            </a:solidFill>
          </a:endParaRPr>
        </a:p>
      </dgm:t>
    </dgm:pt>
    <dgm:pt modelId="{D08C1C3E-DEB3-4C4E-8EE4-EB50ABFB01A9}" type="parTrans" cxnId="{28F74F95-2032-4E04-8520-B4A681E67963}">
      <dgm:prSet/>
      <dgm:spPr/>
      <dgm:t>
        <a:bodyPr/>
        <a:lstStyle/>
        <a:p>
          <a:endParaRPr lang="ru-RU"/>
        </a:p>
      </dgm:t>
    </dgm:pt>
    <dgm:pt modelId="{8C2EE36B-90F4-443B-A26C-561D93BDFB81}" type="sibTrans" cxnId="{28F74F95-2032-4E04-8520-B4A681E67963}">
      <dgm:prSet/>
      <dgm:spPr/>
      <dgm:t>
        <a:bodyPr/>
        <a:lstStyle/>
        <a:p>
          <a:endParaRPr lang="ru-RU"/>
        </a:p>
      </dgm:t>
    </dgm:pt>
    <dgm:pt modelId="{D4558003-C70C-47F8-B226-D5C3E90D2C44}">
      <dgm:prSet phldrT="[Текст]"/>
      <dgm:spPr/>
      <dgm:t>
        <a:bodyPr/>
        <a:lstStyle/>
        <a:p>
          <a:r>
            <a:rPr lang="ru-RU" dirty="0" smtClean="0">
              <a:solidFill>
                <a:schemeClr val="bg1"/>
              </a:solidFill>
            </a:rPr>
            <a:t>Приобретается опыт сотрудничества, который может использоваться в будущем</a:t>
          </a:r>
          <a:endParaRPr lang="ru-RU" dirty="0">
            <a:solidFill>
              <a:schemeClr val="bg1"/>
            </a:solidFill>
          </a:endParaRPr>
        </a:p>
      </dgm:t>
    </dgm:pt>
    <dgm:pt modelId="{62F58BA9-D3FB-47C6-B72E-961E391471E2}" type="parTrans" cxnId="{E2998F21-2BB8-4E2D-A18A-95C38402BCD2}">
      <dgm:prSet/>
      <dgm:spPr/>
      <dgm:t>
        <a:bodyPr/>
        <a:lstStyle/>
        <a:p>
          <a:endParaRPr lang="ru-RU"/>
        </a:p>
      </dgm:t>
    </dgm:pt>
    <dgm:pt modelId="{CBC1B1B2-6B1C-4AFC-9B44-9BBCD614FB79}" type="sibTrans" cxnId="{E2998F21-2BB8-4E2D-A18A-95C38402BCD2}">
      <dgm:prSet/>
      <dgm:spPr/>
      <dgm:t>
        <a:bodyPr/>
        <a:lstStyle/>
        <a:p>
          <a:endParaRPr lang="ru-RU"/>
        </a:p>
      </dgm:t>
    </dgm:pt>
    <dgm:pt modelId="{46828135-208D-4569-8AE4-CDA784C07060}">
      <dgm:prSet custT="1"/>
      <dgm:spPr/>
      <dgm:t>
        <a:bodyPr/>
        <a:lstStyle/>
        <a:p>
          <a:r>
            <a:rPr lang="ru-RU" sz="1800" baseline="0" dirty="0" smtClean="0">
              <a:solidFill>
                <a:schemeClr val="bg1"/>
              </a:solidFill>
            </a:rPr>
            <a:t>Улучшаются отношения между людьми</a:t>
          </a:r>
          <a:endParaRPr lang="ru-RU" sz="1800" baseline="0" dirty="0">
            <a:solidFill>
              <a:schemeClr val="bg1"/>
            </a:solidFill>
          </a:endParaRPr>
        </a:p>
      </dgm:t>
    </dgm:pt>
    <dgm:pt modelId="{CF813A0E-EEE5-4E29-9941-3A6BD5124488}" type="parTrans" cxnId="{8B82D4B4-F4B1-4631-89F9-E23FE737CEEA}">
      <dgm:prSet/>
      <dgm:spPr/>
      <dgm:t>
        <a:bodyPr/>
        <a:lstStyle/>
        <a:p>
          <a:endParaRPr lang="ru-RU"/>
        </a:p>
      </dgm:t>
    </dgm:pt>
    <dgm:pt modelId="{8692C052-8285-4B0D-A9D7-9347D6E12D9C}" type="sibTrans" cxnId="{8B82D4B4-F4B1-4631-89F9-E23FE737CEEA}">
      <dgm:prSet/>
      <dgm:spPr/>
      <dgm:t>
        <a:bodyPr/>
        <a:lstStyle/>
        <a:p>
          <a:endParaRPr lang="ru-RU"/>
        </a:p>
      </dgm:t>
    </dgm:pt>
    <dgm:pt modelId="{A9873EA6-7710-4E2F-9416-9244968D6BF0}">
      <dgm:prSet/>
      <dgm:spPr/>
      <dgm:t>
        <a:bodyPr/>
        <a:lstStyle/>
        <a:p>
          <a:r>
            <a:rPr lang="ru-RU" dirty="0" smtClean="0">
              <a:solidFill>
                <a:schemeClr val="bg1"/>
              </a:solidFill>
            </a:rPr>
            <a:t>Разногласия рассматриваются как зло, приводящее к плохим последствиям</a:t>
          </a:r>
          <a:endParaRPr lang="ru-RU" dirty="0">
            <a:solidFill>
              <a:schemeClr val="bg1"/>
            </a:solidFill>
          </a:endParaRPr>
        </a:p>
      </dgm:t>
    </dgm:pt>
    <dgm:pt modelId="{CE66DC65-A230-47FD-A967-BF7D38F23BA5}" type="parTrans" cxnId="{8D7F089D-0DBE-4AB8-B2C9-B8A1A1102DFD}">
      <dgm:prSet/>
      <dgm:spPr/>
      <dgm:t>
        <a:bodyPr/>
        <a:lstStyle/>
        <a:p>
          <a:endParaRPr lang="ru-RU"/>
        </a:p>
      </dgm:t>
    </dgm:pt>
    <dgm:pt modelId="{886B00BD-6466-46FD-8288-BD70F3764374}" type="sibTrans" cxnId="{8D7F089D-0DBE-4AB8-B2C9-B8A1A1102DFD}">
      <dgm:prSet/>
      <dgm:spPr/>
      <dgm:t>
        <a:bodyPr/>
        <a:lstStyle/>
        <a:p>
          <a:endParaRPr lang="ru-RU"/>
        </a:p>
      </dgm:t>
    </dgm:pt>
    <dgm:pt modelId="{C30BEAF1-4288-444E-9692-4F23A4A35A3E}" type="pres">
      <dgm:prSet presAssocID="{9B144F65-5763-4016-9600-A55AF6107840}" presName="linear" presStyleCnt="0">
        <dgm:presLayoutVars>
          <dgm:dir/>
          <dgm:animLvl val="lvl"/>
          <dgm:resizeHandles val="exact"/>
        </dgm:presLayoutVars>
      </dgm:prSet>
      <dgm:spPr/>
      <dgm:t>
        <a:bodyPr/>
        <a:lstStyle/>
        <a:p>
          <a:endParaRPr lang="ru-RU"/>
        </a:p>
      </dgm:t>
    </dgm:pt>
    <dgm:pt modelId="{015894CC-C9EB-4876-BD31-E99D3466912B}" type="pres">
      <dgm:prSet presAssocID="{911439E9-0F83-42BF-A917-456AAA4BD4DD}" presName="parentLin" presStyleCnt="0"/>
      <dgm:spPr/>
    </dgm:pt>
    <dgm:pt modelId="{EBB402E8-4CCF-4E58-B6EB-CB9A8789F9BC}" type="pres">
      <dgm:prSet presAssocID="{911439E9-0F83-42BF-A917-456AAA4BD4DD}" presName="parentLeftMargin" presStyleLbl="node1" presStyleIdx="0" presStyleCnt="5"/>
      <dgm:spPr/>
      <dgm:t>
        <a:bodyPr/>
        <a:lstStyle/>
        <a:p>
          <a:endParaRPr lang="ru-RU"/>
        </a:p>
      </dgm:t>
    </dgm:pt>
    <dgm:pt modelId="{75DB585A-8561-4F1E-914E-D8E38B8ABE68}" type="pres">
      <dgm:prSet presAssocID="{911439E9-0F83-42BF-A917-456AAA4BD4DD}" presName="parentText" presStyleLbl="node1" presStyleIdx="0" presStyleCnt="5" custLinFactNeighborX="11600" custLinFactNeighborY="10925">
        <dgm:presLayoutVars>
          <dgm:chMax val="0"/>
          <dgm:bulletEnabled val="1"/>
        </dgm:presLayoutVars>
      </dgm:prSet>
      <dgm:spPr/>
      <dgm:t>
        <a:bodyPr/>
        <a:lstStyle/>
        <a:p>
          <a:endParaRPr lang="ru-RU"/>
        </a:p>
      </dgm:t>
    </dgm:pt>
    <dgm:pt modelId="{9C8AC3EE-AEA1-485B-94B6-07290A189E52}" type="pres">
      <dgm:prSet presAssocID="{911439E9-0F83-42BF-A917-456AAA4BD4DD}" presName="negativeSpace" presStyleCnt="0"/>
      <dgm:spPr/>
    </dgm:pt>
    <dgm:pt modelId="{FBF4CFB8-2AE3-4F8E-98A7-BE30E0491429}" type="pres">
      <dgm:prSet presAssocID="{911439E9-0F83-42BF-A917-456AAA4BD4DD}" presName="childText" presStyleLbl="conFgAcc1" presStyleIdx="0" presStyleCnt="5">
        <dgm:presLayoutVars>
          <dgm:bulletEnabled val="1"/>
        </dgm:presLayoutVars>
      </dgm:prSet>
      <dgm:spPr/>
    </dgm:pt>
    <dgm:pt modelId="{B97B17B7-2443-4140-BB0B-9E94E4ED97EF}" type="pres">
      <dgm:prSet presAssocID="{7A8A2B41-C337-4AA5-9A1A-89AECE26D13E}" presName="spaceBetweenRectangles" presStyleCnt="0"/>
      <dgm:spPr/>
    </dgm:pt>
    <dgm:pt modelId="{489B36CB-1FB2-422B-BB4C-4AF6F5D77F92}" type="pres">
      <dgm:prSet presAssocID="{494837FA-F23D-45E2-8CD4-9D977B32300A}" presName="parentLin" presStyleCnt="0"/>
      <dgm:spPr/>
    </dgm:pt>
    <dgm:pt modelId="{44639E87-95D7-4CE2-9593-8832E6CBE554}" type="pres">
      <dgm:prSet presAssocID="{494837FA-F23D-45E2-8CD4-9D977B32300A}" presName="parentLeftMargin" presStyleLbl="node1" presStyleIdx="0" presStyleCnt="5"/>
      <dgm:spPr/>
      <dgm:t>
        <a:bodyPr/>
        <a:lstStyle/>
        <a:p>
          <a:endParaRPr lang="ru-RU"/>
        </a:p>
      </dgm:t>
    </dgm:pt>
    <dgm:pt modelId="{F72F86E2-CEB7-4F2C-A9DD-F37809959B26}" type="pres">
      <dgm:prSet presAssocID="{494837FA-F23D-45E2-8CD4-9D977B32300A}" presName="parentText" presStyleLbl="node1" presStyleIdx="1" presStyleCnt="5">
        <dgm:presLayoutVars>
          <dgm:chMax val="0"/>
          <dgm:bulletEnabled val="1"/>
        </dgm:presLayoutVars>
      </dgm:prSet>
      <dgm:spPr/>
      <dgm:t>
        <a:bodyPr/>
        <a:lstStyle/>
        <a:p>
          <a:endParaRPr lang="ru-RU"/>
        </a:p>
      </dgm:t>
    </dgm:pt>
    <dgm:pt modelId="{EC115220-5FDC-4939-ACFE-DE58BD707172}" type="pres">
      <dgm:prSet presAssocID="{494837FA-F23D-45E2-8CD4-9D977B32300A}" presName="negativeSpace" presStyleCnt="0"/>
      <dgm:spPr/>
    </dgm:pt>
    <dgm:pt modelId="{BC478922-6284-4F31-A802-DFA4B7DD9D86}" type="pres">
      <dgm:prSet presAssocID="{494837FA-F23D-45E2-8CD4-9D977B32300A}" presName="childText" presStyleLbl="conFgAcc1" presStyleIdx="1" presStyleCnt="5">
        <dgm:presLayoutVars>
          <dgm:bulletEnabled val="1"/>
        </dgm:presLayoutVars>
      </dgm:prSet>
      <dgm:spPr/>
    </dgm:pt>
    <dgm:pt modelId="{5E2C95CD-AC70-462D-9BF6-760977B91F4B}" type="pres">
      <dgm:prSet presAssocID="{8C2EE36B-90F4-443B-A26C-561D93BDFB81}" presName="spaceBetweenRectangles" presStyleCnt="0"/>
      <dgm:spPr/>
    </dgm:pt>
    <dgm:pt modelId="{253E7A32-EFE2-49C8-95E7-4A6702DE2705}" type="pres">
      <dgm:prSet presAssocID="{D4558003-C70C-47F8-B226-D5C3E90D2C44}" presName="parentLin" presStyleCnt="0"/>
      <dgm:spPr/>
    </dgm:pt>
    <dgm:pt modelId="{991EB1DC-9524-470C-906D-6316B0B5DB3A}" type="pres">
      <dgm:prSet presAssocID="{D4558003-C70C-47F8-B226-D5C3E90D2C44}" presName="parentLeftMargin" presStyleLbl="node1" presStyleIdx="1" presStyleCnt="5"/>
      <dgm:spPr/>
      <dgm:t>
        <a:bodyPr/>
        <a:lstStyle/>
        <a:p>
          <a:endParaRPr lang="ru-RU"/>
        </a:p>
      </dgm:t>
    </dgm:pt>
    <dgm:pt modelId="{A52EA708-B736-4C95-8A2F-79DAF4E9B2D2}" type="pres">
      <dgm:prSet presAssocID="{D4558003-C70C-47F8-B226-D5C3E90D2C44}" presName="parentText" presStyleLbl="node1" presStyleIdx="2" presStyleCnt="5">
        <dgm:presLayoutVars>
          <dgm:chMax val="0"/>
          <dgm:bulletEnabled val="1"/>
        </dgm:presLayoutVars>
      </dgm:prSet>
      <dgm:spPr/>
      <dgm:t>
        <a:bodyPr/>
        <a:lstStyle/>
        <a:p>
          <a:endParaRPr lang="ru-RU"/>
        </a:p>
      </dgm:t>
    </dgm:pt>
    <dgm:pt modelId="{5C530E0D-06FF-4A4F-A397-41961795CC2C}" type="pres">
      <dgm:prSet presAssocID="{D4558003-C70C-47F8-B226-D5C3E90D2C44}" presName="negativeSpace" presStyleCnt="0"/>
      <dgm:spPr/>
    </dgm:pt>
    <dgm:pt modelId="{4E29C451-A256-4038-8872-9951C4EA75C6}" type="pres">
      <dgm:prSet presAssocID="{D4558003-C70C-47F8-B226-D5C3E90D2C44}" presName="childText" presStyleLbl="conFgAcc1" presStyleIdx="2" presStyleCnt="5">
        <dgm:presLayoutVars>
          <dgm:bulletEnabled val="1"/>
        </dgm:presLayoutVars>
      </dgm:prSet>
      <dgm:spPr/>
    </dgm:pt>
    <dgm:pt modelId="{58237A9E-C8FF-42AB-98DF-53870DF85DDB}" type="pres">
      <dgm:prSet presAssocID="{CBC1B1B2-6B1C-4AFC-9B44-9BBCD614FB79}" presName="spaceBetweenRectangles" presStyleCnt="0"/>
      <dgm:spPr/>
    </dgm:pt>
    <dgm:pt modelId="{1007349C-3D3D-4D44-95EB-281B80B73577}" type="pres">
      <dgm:prSet presAssocID="{A9873EA6-7710-4E2F-9416-9244968D6BF0}" presName="parentLin" presStyleCnt="0"/>
      <dgm:spPr/>
    </dgm:pt>
    <dgm:pt modelId="{EB9F9BCC-9ECC-48D6-9CE3-4605FD314850}" type="pres">
      <dgm:prSet presAssocID="{A9873EA6-7710-4E2F-9416-9244968D6BF0}" presName="parentLeftMargin" presStyleLbl="node1" presStyleIdx="2" presStyleCnt="5"/>
      <dgm:spPr/>
      <dgm:t>
        <a:bodyPr/>
        <a:lstStyle/>
        <a:p>
          <a:endParaRPr lang="ru-RU"/>
        </a:p>
      </dgm:t>
    </dgm:pt>
    <dgm:pt modelId="{D22C363D-02C5-43DA-ACDA-1BEBA36892BE}" type="pres">
      <dgm:prSet presAssocID="{A9873EA6-7710-4E2F-9416-9244968D6BF0}" presName="parentText" presStyleLbl="node1" presStyleIdx="3" presStyleCnt="5" custLinFactNeighborX="-10721" custLinFactNeighborY="1680">
        <dgm:presLayoutVars>
          <dgm:chMax val="0"/>
          <dgm:bulletEnabled val="1"/>
        </dgm:presLayoutVars>
      </dgm:prSet>
      <dgm:spPr/>
      <dgm:t>
        <a:bodyPr/>
        <a:lstStyle/>
        <a:p>
          <a:endParaRPr lang="ru-RU"/>
        </a:p>
      </dgm:t>
    </dgm:pt>
    <dgm:pt modelId="{07B6DE79-FFC6-466D-957C-6495DAD88061}" type="pres">
      <dgm:prSet presAssocID="{A9873EA6-7710-4E2F-9416-9244968D6BF0}" presName="negativeSpace" presStyleCnt="0"/>
      <dgm:spPr/>
    </dgm:pt>
    <dgm:pt modelId="{74A36E5F-95FE-4D35-9D72-05CCF7C3E849}" type="pres">
      <dgm:prSet presAssocID="{A9873EA6-7710-4E2F-9416-9244968D6BF0}" presName="childText" presStyleLbl="conFgAcc1" presStyleIdx="3" presStyleCnt="5">
        <dgm:presLayoutVars>
          <dgm:bulletEnabled val="1"/>
        </dgm:presLayoutVars>
      </dgm:prSet>
      <dgm:spPr/>
    </dgm:pt>
    <dgm:pt modelId="{C6F81FA5-5042-480B-AFF0-29741F21A21D}" type="pres">
      <dgm:prSet presAssocID="{886B00BD-6466-46FD-8288-BD70F3764374}" presName="spaceBetweenRectangles" presStyleCnt="0"/>
      <dgm:spPr/>
    </dgm:pt>
    <dgm:pt modelId="{73D92955-5EF3-45EE-8707-C74140923508}" type="pres">
      <dgm:prSet presAssocID="{46828135-208D-4569-8AE4-CDA784C07060}" presName="parentLin" presStyleCnt="0"/>
      <dgm:spPr/>
    </dgm:pt>
    <dgm:pt modelId="{C53B05CB-BCB2-4E53-B422-D1880EF0F740}" type="pres">
      <dgm:prSet presAssocID="{46828135-208D-4569-8AE4-CDA784C07060}" presName="parentLeftMargin" presStyleLbl="node1" presStyleIdx="3" presStyleCnt="5"/>
      <dgm:spPr/>
      <dgm:t>
        <a:bodyPr/>
        <a:lstStyle/>
        <a:p>
          <a:endParaRPr lang="ru-RU"/>
        </a:p>
      </dgm:t>
    </dgm:pt>
    <dgm:pt modelId="{CE8E5B6F-9E72-40B2-8DC5-DD4497B6A3AE}" type="pres">
      <dgm:prSet presAssocID="{46828135-208D-4569-8AE4-CDA784C07060}" presName="parentText" presStyleLbl="node1" presStyleIdx="4" presStyleCnt="5">
        <dgm:presLayoutVars>
          <dgm:chMax val="0"/>
          <dgm:bulletEnabled val="1"/>
        </dgm:presLayoutVars>
      </dgm:prSet>
      <dgm:spPr/>
      <dgm:t>
        <a:bodyPr/>
        <a:lstStyle/>
        <a:p>
          <a:endParaRPr lang="ru-RU"/>
        </a:p>
      </dgm:t>
    </dgm:pt>
    <dgm:pt modelId="{54450883-C892-4881-9AC9-FA54585A0FC8}" type="pres">
      <dgm:prSet presAssocID="{46828135-208D-4569-8AE4-CDA784C07060}" presName="negativeSpace" presStyleCnt="0"/>
      <dgm:spPr/>
    </dgm:pt>
    <dgm:pt modelId="{7DDA18F8-D2DD-4C62-BCBF-198E29A47BB6}" type="pres">
      <dgm:prSet presAssocID="{46828135-208D-4569-8AE4-CDA784C07060}" presName="childText" presStyleLbl="conFgAcc1" presStyleIdx="4" presStyleCnt="5">
        <dgm:presLayoutVars>
          <dgm:bulletEnabled val="1"/>
        </dgm:presLayoutVars>
      </dgm:prSet>
      <dgm:spPr/>
    </dgm:pt>
  </dgm:ptLst>
  <dgm:cxnLst>
    <dgm:cxn modelId="{8D7F089D-0DBE-4AB8-B2C9-B8A1A1102DFD}" srcId="{9B144F65-5763-4016-9600-A55AF6107840}" destId="{A9873EA6-7710-4E2F-9416-9244968D6BF0}" srcOrd="3" destOrd="0" parTransId="{CE66DC65-A230-47FD-A967-BF7D38F23BA5}" sibTransId="{886B00BD-6466-46FD-8288-BD70F3764374}"/>
    <dgm:cxn modelId="{7DBE5D59-9B46-4A8C-86CF-AAE4F628A840}" type="presOf" srcId="{D4558003-C70C-47F8-B226-D5C3E90D2C44}" destId="{991EB1DC-9524-470C-906D-6316B0B5DB3A}" srcOrd="0" destOrd="0" presId="urn:microsoft.com/office/officeart/2005/8/layout/list1"/>
    <dgm:cxn modelId="{29C94749-C111-4144-9B06-247D65B085D0}" type="presOf" srcId="{911439E9-0F83-42BF-A917-456AAA4BD4DD}" destId="{EBB402E8-4CCF-4E58-B6EB-CB9A8789F9BC}" srcOrd="0" destOrd="0" presId="urn:microsoft.com/office/officeart/2005/8/layout/list1"/>
    <dgm:cxn modelId="{8F5C3095-AECD-47A0-89F7-8ECCE8674AE4}" srcId="{9B144F65-5763-4016-9600-A55AF6107840}" destId="{911439E9-0F83-42BF-A917-456AAA4BD4DD}" srcOrd="0" destOrd="0" parTransId="{AB1FFA0B-8CA1-4AB0-A69B-C535AA754DA2}" sibTransId="{7A8A2B41-C337-4AA5-9A1A-89AECE26D13E}"/>
    <dgm:cxn modelId="{E2998F21-2BB8-4E2D-A18A-95C38402BCD2}" srcId="{9B144F65-5763-4016-9600-A55AF6107840}" destId="{D4558003-C70C-47F8-B226-D5C3E90D2C44}" srcOrd="2" destOrd="0" parTransId="{62F58BA9-D3FB-47C6-B72E-961E391471E2}" sibTransId="{CBC1B1B2-6B1C-4AFC-9B44-9BBCD614FB79}"/>
    <dgm:cxn modelId="{5FB63B46-A368-4484-9018-9411C2B77ABF}" type="presOf" srcId="{9B144F65-5763-4016-9600-A55AF6107840}" destId="{C30BEAF1-4288-444E-9692-4F23A4A35A3E}" srcOrd="0" destOrd="0" presId="urn:microsoft.com/office/officeart/2005/8/layout/list1"/>
    <dgm:cxn modelId="{CF167320-366C-4192-94CE-1D9B2C8A323D}" type="presOf" srcId="{494837FA-F23D-45E2-8CD4-9D977B32300A}" destId="{F72F86E2-CEB7-4F2C-A9DD-F37809959B26}" srcOrd="1" destOrd="0" presId="urn:microsoft.com/office/officeart/2005/8/layout/list1"/>
    <dgm:cxn modelId="{DF64C4A7-BE0A-4618-9832-3C24F0F8F180}" type="presOf" srcId="{911439E9-0F83-42BF-A917-456AAA4BD4DD}" destId="{75DB585A-8561-4F1E-914E-D8E38B8ABE68}" srcOrd="1" destOrd="0" presId="urn:microsoft.com/office/officeart/2005/8/layout/list1"/>
    <dgm:cxn modelId="{28F74F95-2032-4E04-8520-B4A681E67963}" srcId="{9B144F65-5763-4016-9600-A55AF6107840}" destId="{494837FA-F23D-45E2-8CD4-9D977B32300A}" srcOrd="1" destOrd="0" parTransId="{D08C1C3E-DEB3-4C4E-8EE4-EB50ABFB01A9}" sibTransId="{8C2EE36B-90F4-443B-A26C-561D93BDFB81}"/>
    <dgm:cxn modelId="{69CD7ABF-D794-47FD-81AE-D0FEEA6C11F2}" type="presOf" srcId="{46828135-208D-4569-8AE4-CDA784C07060}" destId="{CE8E5B6F-9E72-40B2-8DC5-DD4497B6A3AE}" srcOrd="1" destOrd="0" presId="urn:microsoft.com/office/officeart/2005/8/layout/list1"/>
    <dgm:cxn modelId="{8B82D4B4-F4B1-4631-89F9-E23FE737CEEA}" srcId="{9B144F65-5763-4016-9600-A55AF6107840}" destId="{46828135-208D-4569-8AE4-CDA784C07060}" srcOrd="4" destOrd="0" parTransId="{CF813A0E-EEE5-4E29-9941-3A6BD5124488}" sibTransId="{8692C052-8285-4B0D-A9D7-9347D6E12D9C}"/>
    <dgm:cxn modelId="{131443F5-33D4-42E7-BA11-7D19F00C9F01}" type="presOf" srcId="{A9873EA6-7710-4E2F-9416-9244968D6BF0}" destId="{EB9F9BCC-9ECC-48D6-9CE3-4605FD314850}" srcOrd="0" destOrd="0" presId="urn:microsoft.com/office/officeart/2005/8/layout/list1"/>
    <dgm:cxn modelId="{CA98B964-5326-4977-A6DA-989801F97A4A}" type="presOf" srcId="{46828135-208D-4569-8AE4-CDA784C07060}" destId="{C53B05CB-BCB2-4E53-B422-D1880EF0F740}" srcOrd="0" destOrd="0" presId="urn:microsoft.com/office/officeart/2005/8/layout/list1"/>
    <dgm:cxn modelId="{DA8BB6C7-F1BF-4900-A6D2-DBC82A140E26}" type="presOf" srcId="{A9873EA6-7710-4E2F-9416-9244968D6BF0}" destId="{D22C363D-02C5-43DA-ACDA-1BEBA36892BE}" srcOrd="1" destOrd="0" presId="urn:microsoft.com/office/officeart/2005/8/layout/list1"/>
    <dgm:cxn modelId="{2114ED4E-DBCB-493E-AB57-998A25E3F73A}" type="presOf" srcId="{D4558003-C70C-47F8-B226-D5C3E90D2C44}" destId="{A52EA708-B736-4C95-8A2F-79DAF4E9B2D2}" srcOrd="1" destOrd="0" presId="urn:microsoft.com/office/officeart/2005/8/layout/list1"/>
    <dgm:cxn modelId="{7FF1BCE7-5443-4C95-BCFD-503F6AD5ABA5}" type="presOf" srcId="{494837FA-F23D-45E2-8CD4-9D977B32300A}" destId="{44639E87-95D7-4CE2-9593-8832E6CBE554}" srcOrd="0" destOrd="0" presId="urn:microsoft.com/office/officeart/2005/8/layout/list1"/>
    <dgm:cxn modelId="{4CC57A26-59C2-486B-9E13-A60383550974}" type="presParOf" srcId="{C30BEAF1-4288-444E-9692-4F23A4A35A3E}" destId="{015894CC-C9EB-4876-BD31-E99D3466912B}" srcOrd="0" destOrd="0" presId="urn:microsoft.com/office/officeart/2005/8/layout/list1"/>
    <dgm:cxn modelId="{339021D7-BE6F-4679-8E0F-8E7ECE62A0D0}" type="presParOf" srcId="{015894CC-C9EB-4876-BD31-E99D3466912B}" destId="{EBB402E8-4CCF-4E58-B6EB-CB9A8789F9BC}" srcOrd="0" destOrd="0" presId="urn:microsoft.com/office/officeart/2005/8/layout/list1"/>
    <dgm:cxn modelId="{CC0F421A-5FEF-4BE5-AEC0-2600785D2F44}" type="presParOf" srcId="{015894CC-C9EB-4876-BD31-E99D3466912B}" destId="{75DB585A-8561-4F1E-914E-D8E38B8ABE68}" srcOrd="1" destOrd="0" presId="urn:microsoft.com/office/officeart/2005/8/layout/list1"/>
    <dgm:cxn modelId="{C170C8AA-B197-43D6-841B-474E6525EF26}" type="presParOf" srcId="{C30BEAF1-4288-444E-9692-4F23A4A35A3E}" destId="{9C8AC3EE-AEA1-485B-94B6-07290A189E52}" srcOrd="1" destOrd="0" presId="urn:microsoft.com/office/officeart/2005/8/layout/list1"/>
    <dgm:cxn modelId="{E0BAC846-ED4C-44D0-A7AF-C6BC77A317AB}" type="presParOf" srcId="{C30BEAF1-4288-444E-9692-4F23A4A35A3E}" destId="{FBF4CFB8-2AE3-4F8E-98A7-BE30E0491429}" srcOrd="2" destOrd="0" presId="urn:microsoft.com/office/officeart/2005/8/layout/list1"/>
    <dgm:cxn modelId="{99ED4747-87A3-4FE5-8C50-0A8EBE28B510}" type="presParOf" srcId="{C30BEAF1-4288-444E-9692-4F23A4A35A3E}" destId="{B97B17B7-2443-4140-BB0B-9E94E4ED97EF}" srcOrd="3" destOrd="0" presId="urn:microsoft.com/office/officeart/2005/8/layout/list1"/>
    <dgm:cxn modelId="{EA7B2102-19C1-49AA-8993-3AE1EB4DA9A2}" type="presParOf" srcId="{C30BEAF1-4288-444E-9692-4F23A4A35A3E}" destId="{489B36CB-1FB2-422B-BB4C-4AF6F5D77F92}" srcOrd="4" destOrd="0" presId="urn:microsoft.com/office/officeart/2005/8/layout/list1"/>
    <dgm:cxn modelId="{719FFD22-A261-4693-9259-363C04C408AA}" type="presParOf" srcId="{489B36CB-1FB2-422B-BB4C-4AF6F5D77F92}" destId="{44639E87-95D7-4CE2-9593-8832E6CBE554}" srcOrd="0" destOrd="0" presId="urn:microsoft.com/office/officeart/2005/8/layout/list1"/>
    <dgm:cxn modelId="{D79DC3BA-77B3-484C-9B52-5FAAFD66D47A}" type="presParOf" srcId="{489B36CB-1FB2-422B-BB4C-4AF6F5D77F92}" destId="{F72F86E2-CEB7-4F2C-A9DD-F37809959B26}" srcOrd="1" destOrd="0" presId="urn:microsoft.com/office/officeart/2005/8/layout/list1"/>
    <dgm:cxn modelId="{A6842732-4491-4C01-AB0F-E84C3D7C3AAB}" type="presParOf" srcId="{C30BEAF1-4288-444E-9692-4F23A4A35A3E}" destId="{EC115220-5FDC-4939-ACFE-DE58BD707172}" srcOrd="5" destOrd="0" presId="urn:microsoft.com/office/officeart/2005/8/layout/list1"/>
    <dgm:cxn modelId="{68D6044C-AC30-4DC0-AFBA-9A5BB0D415BF}" type="presParOf" srcId="{C30BEAF1-4288-444E-9692-4F23A4A35A3E}" destId="{BC478922-6284-4F31-A802-DFA4B7DD9D86}" srcOrd="6" destOrd="0" presId="urn:microsoft.com/office/officeart/2005/8/layout/list1"/>
    <dgm:cxn modelId="{6BD6F9BE-71FF-4EA8-80BE-8E90D43B910B}" type="presParOf" srcId="{C30BEAF1-4288-444E-9692-4F23A4A35A3E}" destId="{5E2C95CD-AC70-462D-9BF6-760977B91F4B}" srcOrd="7" destOrd="0" presId="urn:microsoft.com/office/officeart/2005/8/layout/list1"/>
    <dgm:cxn modelId="{1396BFE9-628A-4689-8E8E-432F2470E8B0}" type="presParOf" srcId="{C30BEAF1-4288-444E-9692-4F23A4A35A3E}" destId="{253E7A32-EFE2-49C8-95E7-4A6702DE2705}" srcOrd="8" destOrd="0" presId="urn:microsoft.com/office/officeart/2005/8/layout/list1"/>
    <dgm:cxn modelId="{37FEA73B-EBD7-49B2-BF0F-EBD86C04A3AF}" type="presParOf" srcId="{253E7A32-EFE2-49C8-95E7-4A6702DE2705}" destId="{991EB1DC-9524-470C-906D-6316B0B5DB3A}" srcOrd="0" destOrd="0" presId="urn:microsoft.com/office/officeart/2005/8/layout/list1"/>
    <dgm:cxn modelId="{B4588F6C-526C-4814-9FBB-C85E6D949384}" type="presParOf" srcId="{253E7A32-EFE2-49C8-95E7-4A6702DE2705}" destId="{A52EA708-B736-4C95-8A2F-79DAF4E9B2D2}" srcOrd="1" destOrd="0" presId="urn:microsoft.com/office/officeart/2005/8/layout/list1"/>
    <dgm:cxn modelId="{55DFD9B9-B5DD-4DE8-BF57-A24565CC6E55}" type="presParOf" srcId="{C30BEAF1-4288-444E-9692-4F23A4A35A3E}" destId="{5C530E0D-06FF-4A4F-A397-41961795CC2C}" srcOrd="9" destOrd="0" presId="urn:microsoft.com/office/officeart/2005/8/layout/list1"/>
    <dgm:cxn modelId="{BB805D64-0477-41EF-8540-5ED6F1CFF10D}" type="presParOf" srcId="{C30BEAF1-4288-444E-9692-4F23A4A35A3E}" destId="{4E29C451-A256-4038-8872-9951C4EA75C6}" srcOrd="10" destOrd="0" presId="urn:microsoft.com/office/officeart/2005/8/layout/list1"/>
    <dgm:cxn modelId="{0BAAFFC5-C62F-4F28-9CE5-55BA6BD2E32C}" type="presParOf" srcId="{C30BEAF1-4288-444E-9692-4F23A4A35A3E}" destId="{58237A9E-C8FF-42AB-98DF-53870DF85DDB}" srcOrd="11" destOrd="0" presId="urn:microsoft.com/office/officeart/2005/8/layout/list1"/>
    <dgm:cxn modelId="{A7951F47-ACC0-4D47-9CB2-0354B195D17A}" type="presParOf" srcId="{C30BEAF1-4288-444E-9692-4F23A4A35A3E}" destId="{1007349C-3D3D-4D44-95EB-281B80B73577}" srcOrd="12" destOrd="0" presId="urn:microsoft.com/office/officeart/2005/8/layout/list1"/>
    <dgm:cxn modelId="{BF3DB075-B9DC-4B93-B948-8600AFA7DC62}" type="presParOf" srcId="{1007349C-3D3D-4D44-95EB-281B80B73577}" destId="{EB9F9BCC-9ECC-48D6-9CE3-4605FD314850}" srcOrd="0" destOrd="0" presId="urn:microsoft.com/office/officeart/2005/8/layout/list1"/>
    <dgm:cxn modelId="{AC30E83B-57ED-413C-917A-F452F76BCC39}" type="presParOf" srcId="{1007349C-3D3D-4D44-95EB-281B80B73577}" destId="{D22C363D-02C5-43DA-ACDA-1BEBA36892BE}" srcOrd="1" destOrd="0" presId="urn:microsoft.com/office/officeart/2005/8/layout/list1"/>
    <dgm:cxn modelId="{90C3D561-C9A8-4144-AE19-C1FAACF5A625}" type="presParOf" srcId="{C30BEAF1-4288-444E-9692-4F23A4A35A3E}" destId="{07B6DE79-FFC6-466D-957C-6495DAD88061}" srcOrd="13" destOrd="0" presId="urn:microsoft.com/office/officeart/2005/8/layout/list1"/>
    <dgm:cxn modelId="{A0D16EFC-86E6-47F0-BF4D-031658D8A89A}" type="presParOf" srcId="{C30BEAF1-4288-444E-9692-4F23A4A35A3E}" destId="{74A36E5F-95FE-4D35-9D72-05CCF7C3E849}" srcOrd="14" destOrd="0" presId="urn:microsoft.com/office/officeart/2005/8/layout/list1"/>
    <dgm:cxn modelId="{4A5D83C3-4B90-46B9-BD9E-EB013034DDF5}" type="presParOf" srcId="{C30BEAF1-4288-444E-9692-4F23A4A35A3E}" destId="{C6F81FA5-5042-480B-AFF0-29741F21A21D}" srcOrd="15" destOrd="0" presId="urn:microsoft.com/office/officeart/2005/8/layout/list1"/>
    <dgm:cxn modelId="{69EE4690-81A2-4004-BB07-9EC179F43D07}" type="presParOf" srcId="{C30BEAF1-4288-444E-9692-4F23A4A35A3E}" destId="{73D92955-5EF3-45EE-8707-C74140923508}" srcOrd="16" destOrd="0" presId="urn:microsoft.com/office/officeart/2005/8/layout/list1"/>
    <dgm:cxn modelId="{B951688E-2C9E-4467-95A2-D8C1B33FCB67}" type="presParOf" srcId="{73D92955-5EF3-45EE-8707-C74140923508}" destId="{C53B05CB-BCB2-4E53-B422-D1880EF0F740}" srcOrd="0" destOrd="0" presId="urn:microsoft.com/office/officeart/2005/8/layout/list1"/>
    <dgm:cxn modelId="{57C55A4B-7C0F-4F3B-9DA7-7258B2CBF96E}" type="presParOf" srcId="{73D92955-5EF3-45EE-8707-C74140923508}" destId="{CE8E5B6F-9E72-40B2-8DC5-DD4497B6A3AE}" srcOrd="1" destOrd="0" presId="urn:microsoft.com/office/officeart/2005/8/layout/list1"/>
    <dgm:cxn modelId="{0471AA59-40A7-4CB6-BA8B-44114594D2EA}" type="presParOf" srcId="{C30BEAF1-4288-444E-9692-4F23A4A35A3E}" destId="{54450883-C892-4881-9AC9-FA54585A0FC8}" srcOrd="17" destOrd="0" presId="urn:microsoft.com/office/officeart/2005/8/layout/list1"/>
    <dgm:cxn modelId="{2302CDBB-77B0-4F8E-BEB0-66055C1E4244}" type="presParOf" srcId="{C30BEAF1-4288-444E-9692-4F23A4A35A3E}" destId="{7DDA18F8-D2DD-4C62-BCBF-198E29A47BB6}"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F628429-F966-447E-A089-EEFFC76C457A}" type="datetimeFigureOut">
              <a:rPr lang="ru-RU" smtClean="0"/>
              <a:pPr/>
              <a:t>21.1.18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D8AC50-F25B-42CE-979F-5FB0B07EB804}"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F628429-F966-447E-A089-EEFFC76C457A}" type="datetimeFigureOut">
              <a:rPr lang="ru-RU" smtClean="0"/>
              <a:pPr/>
              <a:t>21.1.18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D8AC50-F25B-42CE-979F-5FB0B07EB80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628429-F966-447E-A089-EEFFC76C457A}" type="datetimeFigureOut">
              <a:rPr lang="ru-RU" smtClean="0"/>
              <a:pPr/>
              <a:t>21.1.18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D8AC50-F25B-42CE-979F-5FB0B07EB80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628429-F966-447E-A089-EEFFC76C457A}" type="datetimeFigureOut">
              <a:rPr lang="ru-RU" smtClean="0"/>
              <a:pPr/>
              <a:t>21.1.18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D8AC50-F25B-42CE-979F-5FB0B07EB804}"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F628429-F966-447E-A089-EEFFC76C457A}" type="datetimeFigureOut">
              <a:rPr lang="ru-RU" smtClean="0"/>
              <a:pPr/>
              <a:t>21.1.18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D8AC50-F25B-42CE-979F-5FB0B07EB80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628429-F966-447E-A089-EEFFC76C457A}" type="datetimeFigureOut">
              <a:rPr lang="ru-RU" smtClean="0"/>
              <a:pPr/>
              <a:t>21.1.18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D8AC50-F25B-42CE-979F-5FB0B07EB804}"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F628429-F966-447E-A089-EEFFC76C457A}" type="datetimeFigureOut">
              <a:rPr lang="ru-RU" smtClean="0"/>
              <a:pPr/>
              <a:t>21.1.18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D8AC50-F25B-42CE-979F-5FB0B07EB804}"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F628429-F966-447E-A089-EEFFC76C457A}" type="datetimeFigureOut">
              <a:rPr lang="ru-RU" smtClean="0"/>
              <a:pPr/>
              <a:t>21.1.18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D8AC50-F25B-42CE-979F-5FB0B07EB80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28429-F966-447E-A089-EEFFC76C457A}" type="datetimeFigureOut">
              <a:rPr lang="ru-RU" smtClean="0"/>
              <a:pPr/>
              <a:t>21.1.18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D8AC50-F25B-42CE-979F-5FB0B07EB80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F628429-F966-447E-A089-EEFFC76C457A}" type="datetimeFigureOut">
              <a:rPr lang="ru-RU" smtClean="0"/>
              <a:pPr/>
              <a:t>21.1.18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D8AC50-F25B-42CE-979F-5FB0B07EB80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F628429-F966-447E-A089-EEFFC76C457A}" type="datetimeFigureOut">
              <a:rPr lang="ru-RU" smtClean="0"/>
              <a:pPr/>
              <a:t>21.1.18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D8AC50-F25B-42CE-979F-5FB0B07EB804}"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F628429-F966-447E-A089-EEFFC76C457A}" type="datetimeFigureOut">
              <a:rPr lang="ru-RU" smtClean="0"/>
              <a:pPr/>
              <a:t>21.1.18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AD8AC50-F25B-42CE-979F-5FB0B07EB80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ТП\Desktop\Новая папка\img_oD7rE0.jpg"/>
          <p:cNvPicPr>
            <a:picLocks noChangeAspect="1" noChangeArrowheads="1"/>
          </p:cNvPicPr>
          <p:nvPr/>
        </p:nvPicPr>
        <p:blipFill>
          <a:blip r:embed="rId2" cstate="print">
            <a:clrChange>
              <a:clrFrom>
                <a:srgbClr val="FFFFFF"/>
              </a:clrFrom>
              <a:clrTo>
                <a:srgbClr val="FFFFFF">
                  <a:alpha val="0"/>
                </a:srgbClr>
              </a:clrTo>
            </a:clrChange>
          </a:blip>
          <a:srcRect l="26887" t="5660" r="30660" b="11321"/>
          <a:stretch>
            <a:fillRect/>
          </a:stretch>
        </p:blipFill>
        <p:spPr bwMode="auto">
          <a:xfrm>
            <a:off x="4572000" y="500042"/>
            <a:ext cx="3714776" cy="3571900"/>
          </a:xfrm>
          <a:prstGeom prst="rect">
            <a:avLst/>
          </a:prstGeom>
          <a:noFill/>
        </p:spPr>
      </p:pic>
      <p:sp>
        <p:nvSpPr>
          <p:cNvPr id="3" name="Подзаголовок 2"/>
          <p:cNvSpPr>
            <a:spLocks noGrp="1"/>
          </p:cNvSpPr>
          <p:nvPr>
            <p:ph type="subTitle" idx="1"/>
          </p:nvPr>
        </p:nvSpPr>
        <p:spPr>
          <a:xfrm>
            <a:off x="2071669" y="5072074"/>
            <a:ext cx="6215107" cy="1571636"/>
          </a:xfrm>
        </p:spPr>
        <p:txBody>
          <a:bodyPr>
            <a:normAutofit/>
          </a:bodyPr>
          <a:lstStyle/>
          <a:p>
            <a:r>
              <a:rPr lang="ru-RU" dirty="0" smtClean="0">
                <a:solidFill>
                  <a:schemeClr val="bg2">
                    <a:lumMod val="25000"/>
                  </a:schemeClr>
                </a:solidFill>
                <a:latin typeface="Times New Roman" pitchFamily="18" charset="0"/>
                <a:cs typeface="Times New Roman" pitchFamily="18" charset="0"/>
              </a:rPr>
              <a:t>Составитель:     Вишнякова Татьяна Петровна,             </a:t>
            </a:r>
            <a:r>
              <a:rPr lang="ru-RU" sz="2000" dirty="0" smtClean="0">
                <a:solidFill>
                  <a:schemeClr val="bg2">
                    <a:lumMod val="25000"/>
                  </a:schemeClr>
                </a:solidFill>
                <a:latin typeface="Times New Roman" pitchFamily="18" charset="0"/>
                <a:cs typeface="Times New Roman" pitchFamily="18" charset="0"/>
              </a:rPr>
              <a:t>педагог-психолог МДОУ  </a:t>
            </a:r>
            <a:r>
              <a:rPr lang="ru-RU" sz="2000" dirty="0" err="1" smtClean="0">
                <a:solidFill>
                  <a:schemeClr val="bg2">
                    <a:lumMod val="25000"/>
                  </a:schemeClr>
                </a:solidFill>
                <a:latin typeface="Times New Roman" pitchFamily="18" charset="0"/>
                <a:cs typeface="Times New Roman" pitchFamily="18" charset="0"/>
              </a:rPr>
              <a:t>Некоузский</a:t>
            </a:r>
            <a:r>
              <a:rPr lang="ru-RU" sz="2000" dirty="0" smtClean="0">
                <a:solidFill>
                  <a:schemeClr val="bg2">
                    <a:lumMod val="25000"/>
                  </a:schemeClr>
                </a:solidFill>
                <a:latin typeface="Times New Roman" pitchFamily="18" charset="0"/>
                <a:cs typeface="Times New Roman" pitchFamily="18" charset="0"/>
              </a:rPr>
              <a:t>  детский сад №3.</a:t>
            </a:r>
          </a:p>
          <a:p>
            <a:endParaRPr lang="ru-RU" sz="2000" dirty="0" smtClean="0">
              <a:solidFill>
                <a:schemeClr val="bg2">
                  <a:lumMod val="25000"/>
                </a:schemeClr>
              </a:solidFill>
              <a:latin typeface="Times New Roman" pitchFamily="18" charset="0"/>
              <a:cs typeface="Times New Roman" pitchFamily="18" charset="0"/>
            </a:endParaRPr>
          </a:p>
          <a:p>
            <a:r>
              <a:rPr lang="ru-RU" sz="1600" dirty="0" smtClean="0">
                <a:solidFill>
                  <a:schemeClr val="bg2">
                    <a:lumMod val="25000"/>
                  </a:schemeClr>
                </a:solidFill>
                <a:latin typeface="Times New Roman" pitchFamily="18" charset="0"/>
                <a:cs typeface="Times New Roman" pitchFamily="18" charset="0"/>
              </a:rPr>
              <a:t>                     С. Новый Некоуз, 2017 год</a:t>
            </a:r>
          </a:p>
          <a:p>
            <a:endParaRPr lang="ru-RU" dirty="0" smtClean="0"/>
          </a:p>
          <a:p>
            <a:endParaRPr lang="ru-RU" dirty="0" smtClean="0"/>
          </a:p>
        </p:txBody>
      </p:sp>
      <p:sp>
        <p:nvSpPr>
          <p:cNvPr id="2" name="Заголовок 1"/>
          <p:cNvSpPr>
            <a:spLocks noGrp="1"/>
          </p:cNvSpPr>
          <p:nvPr>
            <p:ph type="ctrTitle"/>
          </p:nvPr>
        </p:nvSpPr>
        <p:spPr/>
        <p:txBody>
          <a:bodyPr/>
          <a:lstStyle/>
          <a:p>
            <a:pPr>
              <a:buNone/>
            </a:pPr>
            <a:r>
              <a:rPr lang="ru-RU" dirty="0" smtClean="0">
                <a:solidFill>
                  <a:schemeClr val="accent1">
                    <a:lumMod val="50000"/>
                  </a:schemeClr>
                </a:solidFill>
                <a:latin typeface="Times New Roman" pitchFamily="18" charset="0"/>
                <a:cs typeface="Times New Roman" pitchFamily="18" charset="0"/>
              </a:rPr>
              <a:t>Конфликт и его  разрешение</a:t>
            </a:r>
            <a:endParaRPr lang="ru-RU"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51232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5733256"/>
            <a:ext cx="6192688" cy="624702"/>
          </a:xfrm>
        </p:spPr>
        <p:txBody>
          <a:bodyPr/>
          <a:lstStyle/>
          <a:p>
            <a:pPr>
              <a:buNone/>
            </a:pPr>
            <a:r>
              <a:rPr lang="ru-RU" sz="3200" dirty="0" smtClean="0">
                <a:solidFill>
                  <a:schemeClr val="accent1">
                    <a:lumMod val="50000"/>
                  </a:schemeClr>
                </a:solidFill>
                <a:latin typeface="Times New Roman" pitchFamily="18" charset="0"/>
                <a:cs typeface="Times New Roman" pitchFamily="18" charset="0"/>
              </a:rPr>
              <a:t>Причины детских конфликтов</a:t>
            </a:r>
            <a:endParaRPr lang="ru-RU" sz="3200" dirty="0">
              <a:solidFill>
                <a:schemeClr val="accent1">
                  <a:lumMod val="50000"/>
                </a:schemeClr>
              </a:solidFill>
            </a:endParaRPr>
          </a:p>
        </p:txBody>
      </p:sp>
      <p:sp>
        <p:nvSpPr>
          <p:cNvPr id="3" name="Содержимое 2"/>
          <p:cNvSpPr>
            <a:spLocks noGrp="1"/>
          </p:cNvSpPr>
          <p:nvPr>
            <p:ph sz="quarter" idx="13"/>
          </p:nvPr>
        </p:nvSpPr>
        <p:spPr>
          <a:xfrm>
            <a:off x="971600" y="836712"/>
            <a:ext cx="6912768" cy="4824536"/>
          </a:xfrm>
        </p:spPr>
        <p:txBody>
          <a:bodyPr>
            <a:noAutofit/>
          </a:bodyPr>
          <a:lstStyle/>
          <a:p>
            <a:r>
              <a:rPr lang="ru-RU" sz="2400" dirty="0" err="1" smtClean="0">
                <a:solidFill>
                  <a:schemeClr val="accent1">
                    <a:lumMod val="50000"/>
                  </a:schemeClr>
                </a:solidFill>
                <a:latin typeface="Times New Roman" pitchFamily="18" charset="0"/>
                <a:cs typeface="Times New Roman" pitchFamily="18" charset="0"/>
              </a:rPr>
              <a:t>Несформированность</a:t>
            </a:r>
            <a:r>
              <a:rPr lang="ru-RU" sz="2400" dirty="0" smtClean="0">
                <a:solidFill>
                  <a:schemeClr val="accent1">
                    <a:lumMod val="50000"/>
                  </a:schemeClr>
                </a:solidFill>
                <a:latin typeface="Times New Roman" pitchFamily="18" charset="0"/>
                <a:cs typeface="Times New Roman" pitchFamily="18" charset="0"/>
              </a:rPr>
              <a:t> навыков саморегуляции;</a:t>
            </a:r>
          </a:p>
          <a:p>
            <a:r>
              <a:rPr lang="ru-RU" sz="2400" dirty="0" smtClean="0">
                <a:solidFill>
                  <a:schemeClr val="accent1">
                    <a:lumMod val="50000"/>
                  </a:schemeClr>
                </a:solidFill>
                <a:latin typeface="Times New Roman" pitchFamily="18" charset="0"/>
                <a:cs typeface="Times New Roman" pitchFamily="18" charset="0"/>
              </a:rPr>
              <a:t>Неумение договариваться;</a:t>
            </a:r>
          </a:p>
          <a:p>
            <a:r>
              <a:rPr lang="ru-RU" sz="2400" dirty="0" smtClean="0">
                <a:solidFill>
                  <a:schemeClr val="accent1">
                    <a:lumMod val="50000"/>
                  </a:schemeClr>
                </a:solidFill>
                <a:latin typeface="Times New Roman" pitchFamily="18" charset="0"/>
                <a:cs typeface="Times New Roman" pitchFamily="18" charset="0"/>
              </a:rPr>
              <a:t>Нарушения межличностного общения, агрессивность</a:t>
            </a:r>
            <a:r>
              <a:rPr lang="ru-RU" sz="2400" dirty="0">
                <a:solidFill>
                  <a:schemeClr val="accent1">
                    <a:lumMod val="50000"/>
                  </a:schemeClr>
                </a:solidFill>
                <a:latin typeface="Times New Roman" pitchFamily="18" charset="0"/>
                <a:cs typeface="Times New Roman" pitchFamily="18" charset="0"/>
              </a:rPr>
              <a:t>;</a:t>
            </a:r>
            <a:r>
              <a:rPr lang="ru-RU" sz="2400" dirty="0" smtClean="0">
                <a:solidFill>
                  <a:schemeClr val="accent1">
                    <a:lumMod val="50000"/>
                  </a:schemeClr>
                </a:solidFill>
                <a:latin typeface="Times New Roman" pitchFamily="18" charset="0"/>
                <a:cs typeface="Times New Roman" pitchFamily="18" charset="0"/>
              </a:rPr>
              <a:t> </a:t>
            </a:r>
          </a:p>
          <a:p>
            <a:r>
              <a:rPr lang="ru-RU" sz="2400" dirty="0" smtClean="0">
                <a:solidFill>
                  <a:schemeClr val="accent1">
                    <a:lumMod val="50000"/>
                  </a:schemeClr>
                </a:solidFill>
                <a:latin typeface="Times New Roman" pitchFamily="18" charset="0"/>
                <a:cs typeface="Times New Roman" pitchFamily="18" charset="0"/>
              </a:rPr>
              <a:t>Эгоцентризм, неумение встать на позицию другого ребёнка или взрослого,</a:t>
            </a:r>
          </a:p>
          <a:p>
            <a:pPr marL="45720" indent="0">
              <a:buNone/>
            </a:pPr>
            <a:r>
              <a:rPr lang="ru-RU" sz="2400" dirty="0" smtClean="0">
                <a:solidFill>
                  <a:schemeClr val="accent1">
                    <a:lumMod val="50000"/>
                  </a:schemeClr>
                </a:solidFill>
                <a:latin typeface="Times New Roman" pitchFamily="18" charset="0"/>
                <a:cs typeface="Times New Roman" pitchFamily="18" charset="0"/>
              </a:rPr>
              <a:t> посмотреть на ситуацию глазами</a:t>
            </a:r>
          </a:p>
          <a:p>
            <a:pPr marL="45720" indent="0">
              <a:buNone/>
            </a:pPr>
            <a:r>
              <a:rPr lang="ru-RU" sz="2400" dirty="0" smtClean="0">
                <a:solidFill>
                  <a:schemeClr val="accent1">
                    <a:lumMod val="50000"/>
                  </a:schemeClr>
                </a:solidFill>
                <a:latin typeface="Times New Roman" pitchFamily="18" charset="0"/>
                <a:cs typeface="Times New Roman" pitchFamily="18" charset="0"/>
              </a:rPr>
              <a:t> другого;</a:t>
            </a:r>
            <a:endParaRPr lang="ru-RU" sz="2400" dirty="0">
              <a:solidFill>
                <a:schemeClr val="accent1">
                  <a:lumMod val="50000"/>
                </a:schemeClr>
              </a:solidFill>
              <a:latin typeface="Times New Roman" pitchFamily="18" charset="0"/>
              <a:cs typeface="Times New Roman" pitchFamily="18" charset="0"/>
            </a:endParaRPr>
          </a:p>
          <a:p>
            <a:r>
              <a:rPr lang="ru-RU" sz="2400" dirty="0" smtClean="0">
                <a:solidFill>
                  <a:schemeClr val="accent1">
                    <a:lumMod val="50000"/>
                  </a:schemeClr>
                </a:solidFill>
                <a:latin typeface="Times New Roman" pitchFamily="18" charset="0"/>
                <a:cs typeface="Times New Roman" pitchFamily="18" charset="0"/>
              </a:rPr>
              <a:t> Вспыльчивость,</a:t>
            </a:r>
          </a:p>
          <a:p>
            <a:pPr marL="45720" indent="0">
              <a:buNone/>
            </a:pPr>
            <a:r>
              <a:rPr lang="ru-RU" sz="2400" dirty="0" smtClean="0">
                <a:solidFill>
                  <a:schemeClr val="accent1">
                    <a:lumMod val="50000"/>
                  </a:schemeClr>
                </a:solidFill>
                <a:latin typeface="Times New Roman" pitchFamily="18" charset="0"/>
                <a:cs typeface="Times New Roman" pitchFamily="18" charset="0"/>
              </a:rPr>
              <a:t>демонстративность.</a:t>
            </a:r>
            <a:endParaRPr lang="ru-RU" sz="2400" dirty="0">
              <a:solidFill>
                <a:schemeClr val="accent1">
                  <a:lumMod val="50000"/>
                </a:schemeClr>
              </a:solidFill>
              <a:latin typeface="Times New Roman" pitchFamily="18" charset="0"/>
              <a:cs typeface="Times New Roman" pitchFamily="18" charset="0"/>
            </a:endParaRPr>
          </a:p>
        </p:txBody>
      </p:sp>
      <p:pic>
        <p:nvPicPr>
          <p:cNvPr id="1026" name="Picture 2" descr="C:\Users\OLGA_VM\Desktop\Новая папка\i.jpe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786446" y="3357562"/>
            <a:ext cx="2569071" cy="2296376"/>
          </a:xfrm>
          <a:prstGeom prst="rect">
            <a:avLst/>
          </a:prstGeom>
          <a:noFill/>
          <a:ln>
            <a:noFill/>
          </a:ln>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ТП\Desktop\Новая папка\bigstock-Business-concept-Isolated-on-1573418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86512" y="1728391"/>
            <a:ext cx="2571768" cy="2927247"/>
          </a:xfrm>
          <a:prstGeom prst="rect">
            <a:avLst/>
          </a:prstGeom>
          <a:noFill/>
        </p:spPr>
      </p:pic>
      <p:sp>
        <p:nvSpPr>
          <p:cNvPr id="3" name="Заголовок 2"/>
          <p:cNvSpPr>
            <a:spLocks noGrp="1"/>
          </p:cNvSpPr>
          <p:nvPr>
            <p:ph type="title"/>
          </p:nvPr>
        </p:nvSpPr>
        <p:spPr>
          <a:xfrm>
            <a:off x="500034" y="5286388"/>
            <a:ext cx="7456342" cy="1214446"/>
          </a:xfrm>
        </p:spPr>
        <p:txBody>
          <a:bodyPr/>
          <a:lstStyle/>
          <a:p>
            <a:pPr>
              <a:buNone/>
            </a:pPr>
            <a:r>
              <a:rPr lang="ru-RU" sz="3200" dirty="0" smtClean="0">
                <a:solidFill>
                  <a:schemeClr val="accent1">
                    <a:lumMod val="50000"/>
                  </a:schemeClr>
                </a:solidFill>
                <a:latin typeface="Times New Roman" pitchFamily="18" charset="0"/>
                <a:cs typeface="Times New Roman" pitchFamily="18" charset="0"/>
              </a:rPr>
              <a:t>Как избежать ненужных конфликтов</a:t>
            </a:r>
            <a:r>
              <a:rPr lang="ru-RU" sz="3200" dirty="0" smtClean="0">
                <a:solidFill>
                  <a:schemeClr val="accent1">
                    <a:lumMod val="50000"/>
                  </a:schemeClr>
                </a:solidFill>
              </a:rPr>
              <a:t>?</a:t>
            </a:r>
            <a:endParaRPr lang="ru-RU" sz="3200" dirty="0">
              <a:solidFill>
                <a:schemeClr val="accent1">
                  <a:lumMod val="50000"/>
                </a:schemeClr>
              </a:solidFill>
            </a:endParaRPr>
          </a:p>
        </p:txBody>
      </p:sp>
      <p:sp>
        <p:nvSpPr>
          <p:cNvPr id="4" name="Содержимое 3"/>
          <p:cNvSpPr>
            <a:spLocks noGrp="1"/>
          </p:cNvSpPr>
          <p:nvPr>
            <p:ph sz="quarter" idx="13"/>
          </p:nvPr>
        </p:nvSpPr>
        <p:spPr>
          <a:xfrm>
            <a:off x="428596" y="548680"/>
            <a:ext cx="8286808" cy="4737708"/>
          </a:xfrm>
        </p:spPr>
        <p:txBody>
          <a:bodyPr>
            <a:normAutofit fontScale="92500" lnSpcReduction="20000"/>
          </a:bodyPr>
          <a:lstStyle/>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Не начинай разговор с возбуждённым человеком, отложите его на время, пока не стихнут эмоции.</a:t>
            </a:r>
          </a:p>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Создай доброжелательную атмосферу доверия, только потом скажи о неприятном.</a:t>
            </a:r>
          </a:p>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Посмотри на проблему глазами оппонента.</a:t>
            </a:r>
          </a:p>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Не скрывай своего доброжелательного отношения к человеку, </a:t>
            </a:r>
            <a:r>
              <a:rPr lang="ru-RU" sz="2600" i="1" dirty="0" smtClean="0">
                <a:solidFill>
                  <a:schemeClr val="accent1">
                    <a:lumMod val="50000"/>
                  </a:schemeClr>
                </a:solidFill>
                <a:latin typeface="Times New Roman" pitchFamily="18" charset="0"/>
                <a:cs typeface="Times New Roman" pitchFamily="18" charset="0"/>
              </a:rPr>
              <a:t>осуждай только его поступки</a:t>
            </a:r>
            <a:r>
              <a:rPr lang="ru-RU" sz="2600" dirty="0" smtClean="0">
                <a:solidFill>
                  <a:schemeClr val="accent1">
                    <a:lumMod val="50000"/>
                  </a:schemeClr>
                </a:solidFill>
                <a:latin typeface="Times New Roman" pitchFamily="18" charset="0"/>
                <a:cs typeface="Times New Roman" pitchFamily="18" charset="0"/>
              </a:rPr>
              <a:t>.</a:t>
            </a:r>
          </a:p>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Умей говорить спокойно и мягко, доброжелательно, но уверенно, приводя веские доводы, аргументы.</a:t>
            </a:r>
          </a:p>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Если не прав, признай это сразу. Не демонстрируй  свои заслуги, уменьшая вклад и заслуги оппонента</a:t>
            </a:r>
          </a:p>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Не задевай «болевые точки» оппонента.</a:t>
            </a:r>
          </a:p>
          <a:p>
            <a:pPr>
              <a:buFont typeface="Arial" pitchFamily="34" charset="0"/>
              <a:buChar char="•"/>
            </a:pPr>
            <a:r>
              <a:rPr lang="ru-RU" sz="2600" dirty="0" smtClean="0">
                <a:solidFill>
                  <a:schemeClr val="accent1">
                    <a:lumMod val="50000"/>
                  </a:schemeClr>
                </a:solidFill>
                <a:latin typeface="Times New Roman" pitchFamily="18" charset="0"/>
                <a:cs typeface="Times New Roman" pitchFamily="18" charset="0"/>
              </a:rPr>
              <a:t>Не обрушивай на оппонента множество претензий. </a:t>
            </a:r>
          </a:p>
          <a:p>
            <a:pPr>
              <a:buFont typeface="Arial" pitchFamily="34" charset="0"/>
              <a:buChar char="•"/>
            </a:pPr>
            <a:endParaRPr lang="ru-RU" sz="2600" dirty="0" smtClean="0">
              <a:solidFill>
                <a:schemeClr val="accent1">
                  <a:lumMod val="50000"/>
                </a:schemeClr>
              </a:solidFill>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ТП\Desktop\Новая папка\164506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24128" y="3284984"/>
            <a:ext cx="2750820" cy="2253337"/>
          </a:xfrm>
          <a:prstGeom prst="rect">
            <a:avLst/>
          </a:prstGeom>
          <a:noFill/>
        </p:spPr>
      </p:pic>
      <p:sp>
        <p:nvSpPr>
          <p:cNvPr id="3" name="Заголовок 2"/>
          <p:cNvSpPr>
            <a:spLocks noGrp="1"/>
          </p:cNvSpPr>
          <p:nvPr>
            <p:ph type="title"/>
          </p:nvPr>
        </p:nvSpPr>
        <p:spPr>
          <a:xfrm>
            <a:off x="285720" y="5733256"/>
            <a:ext cx="7526640" cy="767578"/>
          </a:xfrm>
        </p:spPr>
        <p:txBody>
          <a:bodyPr/>
          <a:lstStyle/>
          <a:p>
            <a:pPr>
              <a:buNone/>
            </a:pPr>
            <a:r>
              <a:rPr lang="ru-RU" sz="3200" dirty="0" smtClean="0">
                <a:solidFill>
                  <a:schemeClr val="accent1">
                    <a:lumMod val="50000"/>
                  </a:schemeClr>
                </a:solidFill>
                <a:latin typeface="Times New Roman" pitchFamily="18" charset="0"/>
                <a:cs typeface="Times New Roman" pitchFamily="18" charset="0"/>
              </a:rPr>
              <a:t>Как избежать ненужных конфликтов?</a:t>
            </a:r>
            <a:endParaRPr lang="ru-RU" sz="3200" dirty="0">
              <a:solidFill>
                <a:schemeClr val="accent1">
                  <a:lumMod val="50000"/>
                </a:schemeClr>
              </a:solidFill>
              <a:latin typeface="Times New Roman" pitchFamily="18" charset="0"/>
              <a:cs typeface="Times New Roman" pitchFamily="18" charset="0"/>
            </a:endParaRPr>
          </a:p>
        </p:txBody>
      </p:sp>
      <p:sp>
        <p:nvSpPr>
          <p:cNvPr id="4" name="Содержимое 3"/>
          <p:cNvSpPr>
            <a:spLocks noGrp="1"/>
          </p:cNvSpPr>
          <p:nvPr>
            <p:ph sz="quarter" idx="13"/>
          </p:nvPr>
        </p:nvSpPr>
        <p:spPr>
          <a:xfrm>
            <a:off x="755576" y="548680"/>
            <a:ext cx="7416824" cy="4500594"/>
          </a:xfrm>
        </p:spPr>
        <p:txBody>
          <a:bodyPr>
            <a:noAutofit/>
          </a:bodyPr>
          <a:lstStyle/>
          <a:p>
            <a:pPr>
              <a:buNone/>
            </a:pPr>
            <a:r>
              <a:rPr lang="ru-RU" sz="2800" b="1" dirty="0" smtClean="0">
                <a:solidFill>
                  <a:schemeClr val="accent1">
                    <a:lumMod val="50000"/>
                  </a:schemeClr>
                </a:solidFill>
                <a:latin typeface="Times New Roman" pitchFamily="18" charset="0"/>
                <a:cs typeface="Times New Roman" pitchFamily="18" charset="0"/>
              </a:rPr>
              <a:t>Также</a:t>
            </a:r>
            <a:r>
              <a:rPr lang="ru-RU" sz="2800" dirty="0" smtClean="0">
                <a:solidFill>
                  <a:schemeClr val="accent1">
                    <a:lumMod val="50000"/>
                  </a:schemeClr>
                </a:solidFill>
                <a:latin typeface="Times New Roman" pitchFamily="18" charset="0"/>
                <a:cs typeface="Times New Roman" pitchFamily="18" charset="0"/>
              </a:rPr>
              <a:t>:</a:t>
            </a:r>
          </a:p>
          <a:p>
            <a:pPr>
              <a:buFont typeface="Wingdings" pitchFamily="2" charset="2"/>
              <a:buChar char="ü"/>
            </a:pPr>
            <a:r>
              <a:rPr lang="ru-RU" sz="2400" dirty="0" smtClean="0">
                <a:solidFill>
                  <a:schemeClr val="accent1">
                    <a:lumMod val="50000"/>
                  </a:schemeClr>
                </a:solidFill>
                <a:latin typeface="Times New Roman" pitchFamily="18" charset="0"/>
                <a:cs typeface="Times New Roman" pitchFamily="18" charset="0"/>
              </a:rPr>
              <a:t> Не срывай на других плохое настроение.</a:t>
            </a:r>
          </a:p>
          <a:p>
            <a:pPr>
              <a:buFont typeface="Wingdings" pitchFamily="2" charset="2"/>
              <a:buChar char="ü"/>
            </a:pPr>
            <a:r>
              <a:rPr lang="ru-RU" sz="2400" dirty="0" smtClean="0">
                <a:solidFill>
                  <a:schemeClr val="accent1">
                    <a:lumMod val="50000"/>
                  </a:schemeClr>
                </a:solidFill>
                <a:latin typeface="Times New Roman" pitchFamily="18" charset="0"/>
                <a:cs typeface="Times New Roman" pitchFamily="18" charset="0"/>
              </a:rPr>
              <a:t> Старайся погасить ссору, а не раздувай её.</a:t>
            </a:r>
          </a:p>
          <a:p>
            <a:pPr>
              <a:buFont typeface="Wingdings" pitchFamily="2" charset="2"/>
              <a:buChar char="ü"/>
            </a:pPr>
            <a:r>
              <a:rPr lang="ru-RU" sz="2400" dirty="0" smtClean="0">
                <a:solidFill>
                  <a:schemeClr val="accent1">
                    <a:lumMod val="50000"/>
                  </a:schemeClr>
                </a:solidFill>
                <a:latin typeface="Times New Roman" pitchFamily="18" charset="0"/>
                <a:cs typeface="Times New Roman" pitchFamily="18" charset="0"/>
              </a:rPr>
              <a:t> Выясни причины неудовольствия оппонента.</a:t>
            </a:r>
          </a:p>
          <a:p>
            <a:pPr>
              <a:buFont typeface="Wingdings" pitchFamily="2" charset="2"/>
              <a:buChar char="ü"/>
            </a:pPr>
            <a:r>
              <a:rPr lang="ru-RU" sz="2400" dirty="0" smtClean="0">
                <a:solidFill>
                  <a:schemeClr val="accent1">
                    <a:lumMod val="50000"/>
                  </a:schemeClr>
                </a:solidFill>
                <a:latin typeface="Times New Roman" pitchFamily="18" charset="0"/>
                <a:cs typeface="Times New Roman" pitchFamily="18" charset="0"/>
              </a:rPr>
              <a:t> Объясни свою точку зрения и выслушай другую.</a:t>
            </a:r>
          </a:p>
          <a:p>
            <a:pPr>
              <a:buFont typeface="Wingdings" pitchFamily="2" charset="2"/>
              <a:buChar char="ü"/>
            </a:pPr>
            <a:r>
              <a:rPr lang="ru-RU" sz="2400" dirty="0" smtClean="0">
                <a:solidFill>
                  <a:schemeClr val="accent1">
                    <a:lumMod val="50000"/>
                  </a:schemeClr>
                </a:solidFill>
                <a:latin typeface="Times New Roman" pitchFamily="18" charset="0"/>
                <a:cs typeface="Times New Roman" pitchFamily="18" charset="0"/>
              </a:rPr>
              <a:t> Защищайся с помощью аргументов, а не с помощью грубости и оскорблений.</a:t>
            </a:r>
          </a:p>
          <a:p>
            <a:pPr>
              <a:buFont typeface="Wingdings" pitchFamily="2" charset="2"/>
              <a:buChar char="ü"/>
            </a:pPr>
            <a:r>
              <a:rPr lang="ru-RU" sz="2400" dirty="0" smtClean="0">
                <a:solidFill>
                  <a:schemeClr val="accent1">
                    <a:lumMod val="50000"/>
                  </a:schemeClr>
                </a:solidFill>
                <a:latin typeface="Times New Roman" pitchFamily="18" charset="0"/>
                <a:cs typeface="Times New Roman" pitchFamily="18" charset="0"/>
              </a:rPr>
              <a:t> Будь терпимее, ведь ты тоже не ангел.</a:t>
            </a:r>
            <a:endParaRPr lang="ru-RU" sz="24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ТП\Desktop\Новая папка\6456-1.jpg"/>
          <p:cNvPicPr>
            <a:picLocks noChangeAspect="1" noChangeArrowheads="1"/>
          </p:cNvPicPr>
          <p:nvPr/>
        </p:nvPicPr>
        <p:blipFill>
          <a:blip r:embed="rId2" cstate="print">
            <a:clrChange>
              <a:clrFrom>
                <a:srgbClr val="FBF9EF"/>
              </a:clrFrom>
              <a:clrTo>
                <a:srgbClr val="FBF9EF">
                  <a:alpha val="0"/>
                </a:srgbClr>
              </a:clrTo>
            </a:clrChange>
          </a:blip>
          <a:srcRect/>
          <a:stretch>
            <a:fillRect/>
          </a:stretch>
        </p:blipFill>
        <p:spPr bwMode="auto">
          <a:xfrm>
            <a:off x="4932040" y="1054683"/>
            <a:ext cx="3390368" cy="2457448"/>
          </a:xfrm>
          <a:prstGeom prst="rect">
            <a:avLst/>
          </a:prstGeom>
          <a:noFill/>
        </p:spPr>
      </p:pic>
      <p:sp>
        <p:nvSpPr>
          <p:cNvPr id="3" name="Заголовок 2"/>
          <p:cNvSpPr>
            <a:spLocks noGrp="1"/>
          </p:cNvSpPr>
          <p:nvPr>
            <p:ph type="title"/>
          </p:nvPr>
        </p:nvSpPr>
        <p:spPr>
          <a:xfrm>
            <a:off x="1000100" y="5500702"/>
            <a:ext cx="7286676" cy="1143008"/>
          </a:xfrm>
        </p:spPr>
        <p:txBody>
          <a:bodyPr/>
          <a:lstStyle/>
          <a:p>
            <a:pPr>
              <a:buNone/>
            </a:pPr>
            <a:r>
              <a:rPr lang="ru-RU" sz="3200" dirty="0" smtClean="0">
                <a:solidFill>
                  <a:schemeClr val="accent1">
                    <a:lumMod val="50000"/>
                  </a:schemeClr>
                </a:solidFill>
                <a:latin typeface="Times New Roman" pitchFamily="18" charset="0"/>
                <a:cs typeface="Times New Roman" pitchFamily="18" charset="0"/>
              </a:rPr>
              <a:t>Барьеры при разрешении конфликта</a:t>
            </a:r>
            <a:endParaRPr lang="ru-RU" sz="3200" dirty="0">
              <a:solidFill>
                <a:schemeClr val="accent1">
                  <a:lumMod val="50000"/>
                </a:schemeClr>
              </a:solidFill>
              <a:latin typeface="Times New Roman" pitchFamily="18" charset="0"/>
              <a:cs typeface="Times New Roman" pitchFamily="18" charset="0"/>
            </a:endParaRPr>
          </a:p>
        </p:txBody>
      </p:sp>
      <p:sp>
        <p:nvSpPr>
          <p:cNvPr id="4" name="Содержимое 3"/>
          <p:cNvSpPr>
            <a:spLocks noGrp="1"/>
          </p:cNvSpPr>
          <p:nvPr>
            <p:ph sz="quarter" idx="13"/>
          </p:nvPr>
        </p:nvSpPr>
        <p:spPr>
          <a:xfrm>
            <a:off x="714348" y="476672"/>
            <a:ext cx="7530060" cy="4952592"/>
          </a:xfrm>
        </p:spPr>
        <p:txBody>
          <a:bodyPr>
            <a:noAutofit/>
          </a:bodyPr>
          <a:lstStyle/>
          <a:p>
            <a:r>
              <a:rPr lang="ru-RU" sz="2400" dirty="0" smtClean="0">
                <a:solidFill>
                  <a:schemeClr val="accent1">
                    <a:lumMod val="50000"/>
                  </a:schemeClr>
                </a:solidFill>
                <a:latin typeface="Times New Roman" pitchFamily="18" charset="0"/>
                <a:cs typeface="Times New Roman" pitchFamily="18" charset="0"/>
              </a:rPr>
              <a:t>Демонстрация собственных переживаний: эмоциональное заражение оппонента; </a:t>
            </a:r>
          </a:p>
          <a:p>
            <a:r>
              <a:rPr lang="ru-RU" sz="2400" dirty="0" smtClean="0">
                <a:solidFill>
                  <a:schemeClr val="accent1">
                    <a:lumMod val="50000"/>
                  </a:schemeClr>
                </a:solidFill>
                <a:latin typeface="Times New Roman" pitchFamily="18" charset="0"/>
                <a:cs typeface="Times New Roman" pitchFamily="18" charset="0"/>
              </a:rPr>
              <a:t>Использование эмоций против Вас.</a:t>
            </a:r>
          </a:p>
          <a:p>
            <a:endParaRPr lang="ru-RU" sz="2400" dirty="0" smtClean="0">
              <a:latin typeface="Times New Roman" pitchFamily="18" charset="0"/>
              <a:cs typeface="Times New Roman" pitchFamily="18" charset="0"/>
            </a:endParaRPr>
          </a:p>
          <a:p>
            <a:pPr>
              <a:buNone/>
            </a:pPr>
            <a:endParaRPr lang="ru-RU" sz="2800" dirty="0" smtClean="0">
              <a:latin typeface="Times New Roman" pitchFamily="18" charset="0"/>
              <a:cs typeface="Times New Roman" pitchFamily="18" charset="0"/>
            </a:endParaRPr>
          </a:p>
          <a:p>
            <a:r>
              <a:rPr lang="ru-RU" sz="2400" dirty="0" smtClean="0">
                <a:solidFill>
                  <a:schemeClr val="accent1">
                    <a:lumMod val="50000"/>
                  </a:schemeClr>
                </a:solidFill>
                <a:latin typeface="Times New Roman" pitchFamily="18" charset="0"/>
                <a:cs typeface="Times New Roman" pitchFamily="18" charset="0"/>
              </a:rPr>
              <a:t>Игнорирование конкурента: молчание, переход на деловой стиль общения; отказ от взаимодействия.</a:t>
            </a:r>
          </a:p>
          <a:p>
            <a:endParaRPr lang="ru-RU" sz="2400" dirty="0" smtClean="0">
              <a:solidFill>
                <a:schemeClr val="accent1">
                  <a:lumMod val="50000"/>
                </a:schemeClr>
              </a:solidFill>
              <a:latin typeface="Times New Roman" pitchFamily="18" charset="0"/>
              <a:cs typeface="Times New Roman" pitchFamily="18" charset="0"/>
            </a:endParaRPr>
          </a:p>
          <a:p>
            <a:r>
              <a:rPr lang="ru-RU" sz="2400" dirty="0" smtClean="0">
                <a:solidFill>
                  <a:schemeClr val="accent1">
                    <a:lumMod val="50000"/>
                  </a:schemeClr>
                </a:solidFill>
                <a:latin typeface="Times New Roman" pitchFamily="18" charset="0"/>
                <a:cs typeface="Times New Roman" pitchFamily="18" charset="0"/>
              </a:rPr>
              <a:t>Негативная оценка оппонента: «В глаза»; «За глаза»</a:t>
            </a:r>
            <a:endParaRPr lang="ru-RU" sz="24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xmlns="" val="0"/>
              </a:ext>
            </a:extLst>
          </a:blip>
          <a:stretch>
            <a:fillRect/>
          </a:stretch>
        </p:blipFill>
        <p:spPr bwMode="auto">
          <a:xfrm>
            <a:off x="571472" y="836712"/>
            <a:ext cx="8143877"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102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vyshivayu.ru/wp-content/uploads/bfi_thumb/konkurs2-2z16mqf0y7vvm5mchmh2bu.jpg"/>
          <p:cNvPicPr>
            <a:picLocks noChangeAspect="1" noChangeArrowheads="1"/>
          </p:cNvPicPr>
          <p:nvPr/>
        </p:nvPicPr>
        <p:blipFill>
          <a:blip r:embed="rId2" cstate="print">
            <a:clrChange>
              <a:clrFrom>
                <a:srgbClr val="FFFFFF"/>
              </a:clrFrom>
              <a:clrTo>
                <a:srgbClr val="FFFFFF">
                  <a:alpha val="0"/>
                </a:srgbClr>
              </a:clrTo>
            </a:clrChange>
          </a:blip>
          <a:srcRect l="21428" r="6044"/>
          <a:stretch>
            <a:fillRect/>
          </a:stretch>
        </p:blipFill>
        <p:spPr bwMode="auto">
          <a:xfrm>
            <a:off x="6000728" y="1142984"/>
            <a:ext cx="3143272" cy="2190750"/>
          </a:xfrm>
          <a:prstGeom prst="rect">
            <a:avLst/>
          </a:prstGeom>
          <a:noFill/>
        </p:spPr>
      </p:pic>
      <p:pic>
        <p:nvPicPr>
          <p:cNvPr id="12290" name="Picture 2" descr="C:\Users\ТП\Desktop\Новая папка\depositphotos_13607862-stock-photo-conflict-concep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58230"/>
            <a:ext cx="2643174" cy="2299770"/>
          </a:xfrm>
          <a:prstGeom prst="rect">
            <a:avLst/>
          </a:prstGeom>
          <a:noFill/>
        </p:spPr>
      </p:pic>
      <p:sp>
        <p:nvSpPr>
          <p:cNvPr id="2" name="Заголовок 1"/>
          <p:cNvSpPr>
            <a:spLocks noGrp="1"/>
          </p:cNvSpPr>
          <p:nvPr>
            <p:ph type="title"/>
          </p:nvPr>
        </p:nvSpPr>
        <p:spPr>
          <a:xfrm>
            <a:off x="2285984" y="5229200"/>
            <a:ext cx="6174448" cy="1414510"/>
          </a:xfrm>
        </p:spPr>
        <p:txBody>
          <a:bodyPr>
            <a:normAutofit fontScale="90000"/>
          </a:bodyPr>
          <a:lstStyle/>
          <a:p>
            <a:pPr indent="450215">
              <a:lnSpc>
                <a:spcPct val="115000"/>
              </a:lnSpc>
              <a:buNone/>
            </a:pPr>
            <a:r>
              <a:rPr lang="ru-RU" sz="2700" b="1" dirty="0" smtClean="0">
                <a:solidFill>
                  <a:schemeClr val="accent1">
                    <a:lumMod val="50000"/>
                  </a:schemeClr>
                </a:solidFill>
                <a:effectLst/>
                <a:latin typeface="Times New Roman"/>
                <a:ea typeface="Times New Roman"/>
                <a:cs typeface="Times New Roman"/>
              </a:rPr>
              <a:t>СТИЛЬ КОНКУРЕНЦИИ (СОПЕРНИЧЕСТВО) </a:t>
            </a:r>
            <a:r>
              <a:rPr lang="ru-RU" sz="2400" b="1" dirty="0" smtClean="0">
                <a:solidFill>
                  <a:schemeClr val="accent1">
                    <a:lumMod val="50000"/>
                  </a:schemeClr>
                </a:solidFill>
                <a:effectLst/>
                <a:latin typeface="Times New Roman"/>
                <a:ea typeface="Times New Roman"/>
                <a:cs typeface="Times New Roman"/>
              </a:rPr>
              <a:t>– </a:t>
            </a:r>
            <a:r>
              <a:rPr lang="ru-RU" sz="2400" b="0" dirty="0" smtClean="0">
                <a:solidFill>
                  <a:schemeClr val="accent1">
                    <a:lumMod val="50000"/>
                  </a:schemeClr>
                </a:solidFill>
                <a:effectLst/>
                <a:latin typeface="Times New Roman"/>
                <a:ea typeface="Times New Roman"/>
                <a:cs typeface="Times New Roman"/>
              </a:rPr>
              <a:t>силовое и подавляющее проведение своих интересов</a:t>
            </a:r>
            <a:endParaRPr lang="ru-RU" sz="2400" b="0" dirty="0">
              <a:solidFill>
                <a:schemeClr val="accent1">
                  <a:lumMod val="50000"/>
                </a:schemeClr>
              </a:solidFill>
              <a:ea typeface="Times New Roman"/>
              <a:cs typeface="Times New Roman"/>
            </a:endParaRPr>
          </a:p>
        </p:txBody>
      </p:sp>
      <p:pic>
        <p:nvPicPr>
          <p:cNvPr id="2050" name="Picture 2"/>
          <p:cNvPicPr>
            <a:picLocks noGrp="1" noChangeAspect="1" noChangeArrowheads="1"/>
          </p:cNvPicPr>
          <p:nvPr>
            <p:ph sz="quarter" idx="13"/>
          </p:nvPr>
        </p:nvPicPr>
        <p:blipFill>
          <a:blip r:embed="rId4" cstate="print">
            <a:extLst>
              <a:ext uri="{28A0092B-C50C-407E-A947-70E740481C1C}">
                <a14:useLocalDpi xmlns:a14="http://schemas.microsoft.com/office/drawing/2010/main" xmlns="" val="0"/>
              </a:ext>
            </a:extLst>
          </a:blip>
          <a:stretch>
            <a:fillRect/>
          </a:stretch>
        </p:blipFill>
        <p:spPr bwMode="auto">
          <a:xfrm>
            <a:off x="827584" y="620688"/>
            <a:ext cx="7715304"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0110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П\Desktop\Новая папка\img15.jpg"/>
          <p:cNvPicPr>
            <a:picLocks noChangeAspect="1" noChangeArrowheads="1"/>
          </p:cNvPicPr>
          <p:nvPr/>
        </p:nvPicPr>
        <p:blipFill>
          <a:blip r:embed="rId2" cstate="print">
            <a:clrChange>
              <a:clrFrom>
                <a:srgbClr val="FFFFFF"/>
              </a:clrFrom>
              <a:clrTo>
                <a:srgbClr val="FFFFFF">
                  <a:alpha val="0"/>
                </a:srgbClr>
              </a:clrTo>
            </a:clrChange>
          </a:blip>
          <a:srcRect l="53802" t="35199" r="7218" b="18447"/>
          <a:stretch>
            <a:fillRect/>
          </a:stretch>
        </p:blipFill>
        <p:spPr bwMode="auto">
          <a:xfrm>
            <a:off x="0" y="4286256"/>
            <a:ext cx="2643206" cy="2357454"/>
          </a:xfrm>
          <a:prstGeom prst="rect">
            <a:avLst/>
          </a:prstGeom>
          <a:noFill/>
        </p:spPr>
      </p:pic>
      <p:sp>
        <p:nvSpPr>
          <p:cNvPr id="2" name="Заголовок 1"/>
          <p:cNvSpPr>
            <a:spLocks noGrp="1"/>
          </p:cNvSpPr>
          <p:nvPr>
            <p:ph type="title"/>
          </p:nvPr>
        </p:nvSpPr>
        <p:spPr>
          <a:xfrm>
            <a:off x="2071670" y="4929198"/>
            <a:ext cx="6316754" cy="1308114"/>
          </a:xfrm>
        </p:spPr>
        <p:txBody>
          <a:bodyPr>
            <a:normAutofit/>
          </a:bodyPr>
          <a:lstStyle/>
          <a:p>
            <a:pPr indent="450215">
              <a:buNone/>
            </a:pPr>
            <a:r>
              <a:rPr lang="ru-RU" sz="2400" b="1" dirty="0" smtClean="0">
                <a:solidFill>
                  <a:schemeClr val="accent1">
                    <a:lumMod val="50000"/>
                  </a:schemeClr>
                </a:solidFill>
                <a:effectLst/>
                <a:latin typeface="Times New Roman"/>
                <a:ea typeface="Times New Roman"/>
                <a:cs typeface="Times New Roman"/>
              </a:rPr>
              <a:t>СТИЛЬ УКЛОНЕНИЯ (ИЗБЕГАНИЕ</a:t>
            </a:r>
            <a:r>
              <a:rPr lang="ru-RU" sz="2400" b="0" dirty="0" smtClean="0">
                <a:solidFill>
                  <a:schemeClr val="accent1">
                    <a:lumMod val="50000"/>
                  </a:schemeClr>
                </a:solidFill>
                <a:effectLst/>
                <a:latin typeface="Times New Roman"/>
                <a:ea typeface="Times New Roman"/>
                <a:cs typeface="Times New Roman"/>
              </a:rPr>
              <a:t>) </a:t>
            </a:r>
            <a:r>
              <a:rPr lang="ru-RU" sz="2700" b="0" dirty="0" smtClean="0">
                <a:solidFill>
                  <a:schemeClr val="accent1">
                    <a:lumMod val="50000"/>
                  </a:schemeClr>
                </a:solidFill>
                <a:effectLst/>
                <a:latin typeface="Times New Roman"/>
                <a:ea typeface="Times New Roman"/>
                <a:cs typeface="Times New Roman"/>
              </a:rPr>
              <a:t>– </a:t>
            </a:r>
            <a:r>
              <a:rPr lang="ru-RU" sz="2200" b="0" dirty="0" smtClean="0">
                <a:solidFill>
                  <a:schemeClr val="accent1">
                    <a:lumMod val="50000"/>
                  </a:schemeClr>
                </a:solidFill>
                <a:effectLst/>
                <a:latin typeface="Times New Roman"/>
                <a:ea typeface="Times New Roman"/>
                <a:cs typeface="Times New Roman"/>
              </a:rPr>
              <a:t>желание выйти из КС, не решая её, не уступая своего, но и не настаивая на своём</a:t>
            </a:r>
            <a:r>
              <a:rPr lang="ru-RU" sz="2700" b="0" dirty="0" smtClean="0">
                <a:solidFill>
                  <a:schemeClr val="accent1">
                    <a:lumMod val="50000"/>
                  </a:schemeClr>
                </a:solidFill>
                <a:effectLst/>
                <a:latin typeface="Times New Roman"/>
                <a:ea typeface="Times New Roman"/>
                <a:cs typeface="Times New Roman"/>
              </a:rPr>
              <a:t>.</a:t>
            </a:r>
            <a:endParaRPr lang="ru-RU" sz="2700" b="0" dirty="0">
              <a:solidFill>
                <a:schemeClr val="accent1">
                  <a:lumMod val="50000"/>
                </a:schemeClr>
              </a:solidFill>
              <a:ea typeface="Times New Roman"/>
              <a:cs typeface="Times New Roman"/>
            </a:endParaRPr>
          </a:p>
        </p:txBody>
      </p:sp>
      <p:pic>
        <p:nvPicPr>
          <p:cNvPr id="3074"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bwMode="auto">
          <a:xfrm>
            <a:off x="755576" y="428604"/>
            <a:ext cx="7776864" cy="4368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8414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ТП\Desktop\Новая папка\f85272f49e8bdbf4f2ff51dcadb64ac8_6eaa2c76c6c99a59be1a60a936a74ca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7224" y="4370198"/>
            <a:ext cx="2073009" cy="2254439"/>
          </a:xfrm>
          <a:prstGeom prst="rect">
            <a:avLst/>
          </a:prstGeom>
          <a:noFill/>
        </p:spPr>
      </p:pic>
      <p:sp>
        <p:nvSpPr>
          <p:cNvPr id="2" name="Заголовок 1"/>
          <p:cNvSpPr>
            <a:spLocks noGrp="1"/>
          </p:cNvSpPr>
          <p:nvPr>
            <p:ph type="title"/>
          </p:nvPr>
        </p:nvSpPr>
        <p:spPr>
          <a:xfrm>
            <a:off x="1793289" y="5000636"/>
            <a:ext cx="6993553" cy="1596716"/>
          </a:xfrm>
        </p:spPr>
        <p:txBody>
          <a:bodyPr/>
          <a:lstStyle/>
          <a:p>
            <a:pPr>
              <a:buNone/>
            </a:pPr>
            <a:r>
              <a:rPr lang="ru-RU" sz="2800" dirty="0">
                <a:solidFill>
                  <a:schemeClr val="accent1">
                    <a:lumMod val="50000"/>
                  </a:schemeClr>
                </a:solidFill>
                <a:latin typeface="Times New Roman" pitchFamily="18" charset="0"/>
                <a:cs typeface="Times New Roman" pitchFamily="18" charset="0"/>
              </a:rPr>
              <a:t>СТИЛЬ </a:t>
            </a:r>
            <a:r>
              <a:rPr lang="ru-RU" sz="2800" dirty="0" smtClean="0">
                <a:solidFill>
                  <a:schemeClr val="accent1">
                    <a:lumMod val="50000"/>
                  </a:schemeClr>
                </a:solidFill>
                <a:latin typeface="Times New Roman" pitchFamily="18" charset="0"/>
                <a:cs typeface="Times New Roman" pitchFamily="18" charset="0"/>
              </a:rPr>
              <a:t>ПРИСПОСОБЛЕНИЯ –</a:t>
            </a:r>
            <a:r>
              <a:rPr lang="ru-RU" sz="2400" dirty="0" smtClean="0">
                <a:solidFill>
                  <a:schemeClr val="accent1">
                    <a:lumMod val="50000"/>
                  </a:schemeClr>
                </a:solidFill>
                <a:latin typeface="Times New Roman" pitchFamily="18" charset="0"/>
                <a:cs typeface="Times New Roman" pitchFamily="18" charset="0"/>
              </a:rPr>
              <a:t/>
            </a:r>
            <a:br>
              <a:rPr lang="ru-RU" sz="2400" dirty="0" smtClean="0">
                <a:solidFill>
                  <a:schemeClr val="accent1">
                    <a:lumMod val="50000"/>
                  </a:schemeClr>
                </a:solidFill>
                <a:latin typeface="Times New Roman" pitchFamily="18" charset="0"/>
                <a:cs typeface="Times New Roman" pitchFamily="18" charset="0"/>
              </a:rPr>
            </a:br>
            <a:r>
              <a:rPr lang="ru-RU" sz="2400" b="0" dirty="0" smtClean="0">
                <a:solidFill>
                  <a:schemeClr val="accent1">
                    <a:lumMod val="50000"/>
                  </a:schemeClr>
                </a:solidFill>
                <a:latin typeface="Times New Roman" pitchFamily="18" charset="0"/>
                <a:cs typeface="Times New Roman" pitchFamily="18" charset="0"/>
              </a:rPr>
              <a:t>сглаживание противоречий, поступаясь своими интересами</a:t>
            </a:r>
            <a:endParaRPr lang="ru-RU" sz="2800" b="0" dirty="0">
              <a:solidFill>
                <a:schemeClr val="accent1">
                  <a:lumMod val="50000"/>
                </a:schemeClr>
              </a:solidFill>
              <a:latin typeface="Times New Roman" pitchFamily="18" charset="0"/>
              <a:cs typeface="Times New Roman" pitchFamily="18" charset="0"/>
            </a:endParaRPr>
          </a:p>
        </p:txBody>
      </p:sp>
      <p:pic>
        <p:nvPicPr>
          <p:cNvPr id="4098"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bwMode="auto">
          <a:xfrm>
            <a:off x="785786" y="642918"/>
            <a:ext cx="7643866" cy="3727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descr="https://ddyzxkwxmadmf.cloudfront.net/wp-content/uploads/2017/09/criticism_300-50x50.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91390" y="214290"/>
            <a:ext cx="1428760" cy="1428760"/>
          </a:xfrm>
          <a:prstGeom prst="rect">
            <a:avLst/>
          </a:prstGeom>
          <a:noFill/>
        </p:spPr>
      </p:pic>
    </p:spTree>
    <p:extLst>
      <p:ext uri="{BB962C8B-B14F-4D97-AF65-F5344CB8AC3E}">
        <p14:creationId xmlns:p14="http://schemas.microsoft.com/office/powerpoint/2010/main" xmlns="" val="1929076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ТП\Desktop\Новая папка\Конфликт.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428596" y="4572008"/>
            <a:ext cx="3000395" cy="2000263"/>
          </a:xfrm>
          <a:prstGeom prst="rect">
            <a:avLst/>
          </a:prstGeom>
          <a:noFill/>
        </p:spPr>
      </p:pic>
      <p:sp>
        <p:nvSpPr>
          <p:cNvPr id="2" name="Заголовок 1"/>
          <p:cNvSpPr>
            <a:spLocks noGrp="1"/>
          </p:cNvSpPr>
          <p:nvPr>
            <p:ph type="title"/>
          </p:nvPr>
        </p:nvSpPr>
        <p:spPr>
          <a:xfrm>
            <a:off x="2071670" y="5072074"/>
            <a:ext cx="6726825" cy="1571636"/>
          </a:xfrm>
        </p:spPr>
        <p:txBody>
          <a:bodyPr/>
          <a:lstStyle/>
          <a:p>
            <a:pPr indent="450215" algn="ctr">
              <a:lnSpc>
                <a:spcPct val="115000"/>
              </a:lnSpc>
              <a:spcAft>
                <a:spcPts val="0"/>
              </a:spcAft>
              <a:buNone/>
            </a:pPr>
            <a:r>
              <a:rPr lang="ru-RU" sz="2400" dirty="0">
                <a:solidFill>
                  <a:schemeClr val="accent1">
                    <a:lumMod val="50000"/>
                  </a:schemeClr>
                </a:solidFill>
                <a:effectLst/>
                <a:latin typeface="Times New Roman"/>
                <a:ea typeface="Times New Roman"/>
                <a:cs typeface="Times New Roman"/>
              </a:rPr>
              <a:t>СТИЛЬ </a:t>
            </a:r>
            <a:r>
              <a:rPr lang="ru-RU" sz="2400" dirty="0" smtClean="0">
                <a:solidFill>
                  <a:schemeClr val="accent1">
                    <a:lumMod val="50000"/>
                  </a:schemeClr>
                </a:solidFill>
                <a:effectLst/>
                <a:latin typeface="Times New Roman"/>
                <a:ea typeface="Times New Roman"/>
                <a:cs typeface="Times New Roman"/>
              </a:rPr>
              <a:t>СОТРУДНИЧЕСТВА</a:t>
            </a:r>
            <a:r>
              <a:rPr lang="ru-RU" sz="2400" b="0" dirty="0" smtClean="0">
                <a:solidFill>
                  <a:schemeClr val="accent1">
                    <a:lumMod val="50000"/>
                  </a:schemeClr>
                </a:solidFill>
                <a:effectLst/>
                <a:latin typeface="Times New Roman"/>
                <a:ea typeface="Times New Roman"/>
                <a:cs typeface="Times New Roman"/>
              </a:rPr>
              <a:t>-поиск решения, удовлетворяющего интересы всех сторон</a:t>
            </a:r>
            <a:r>
              <a:rPr lang="ru-RU" sz="2800" b="0" dirty="0" smtClean="0">
                <a:solidFill>
                  <a:schemeClr val="accent1">
                    <a:lumMod val="50000"/>
                  </a:schemeClr>
                </a:solidFill>
                <a:effectLst/>
                <a:latin typeface="Times New Roman"/>
                <a:ea typeface="Times New Roman"/>
                <a:cs typeface="Times New Roman"/>
              </a:rPr>
              <a:t> </a:t>
            </a:r>
            <a:r>
              <a:rPr lang="ru-RU" sz="2800" dirty="0">
                <a:effectLst/>
                <a:latin typeface="Calibri"/>
                <a:ea typeface="Times New Roman"/>
                <a:cs typeface="Times New Roman"/>
              </a:rPr>
              <a:t/>
            </a:r>
            <a:br>
              <a:rPr lang="ru-RU" sz="2800" dirty="0">
                <a:effectLst/>
                <a:latin typeface="Calibri"/>
                <a:ea typeface="Times New Roman"/>
                <a:cs typeface="Times New Roman"/>
              </a:rPr>
            </a:br>
            <a:endParaRPr lang="ru-RU" sz="2800" dirty="0"/>
          </a:p>
        </p:txBody>
      </p:sp>
      <p:pic>
        <p:nvPicPr>
          <p:cNvPr id="5122"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bwMode="auto">
          <a:xfrm>
            <a:off x="1071538" y="642918"/>
            <a:ext cx="7429552" cy="3794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5334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4929198"/>
            <a:ext cx="6993553" cy="1714512"/>
          </a:xfrm>
        </p:spPr>
        <p:txBody>
          <a:bodyPr/>
          <a:lstStyle/>
          <a:p>
            <a:pPr indent="450215" algn="ctr">
              <a:lnSpc>
                <a:spcPct val="115000"/>
              </a:lnSpc>
              <a:spcAft>
                <a:spcPts val="0"/>
              </a:spcAft>
              <a:buNone/>
            </a:pPr>
            <a:r>
              <a:rPr lang="ru-RU" sz="2400" dirty="0">
                <a:solidFill>
                  <a:schemeClr val="accent1">
                    <a:lumMod val="50000"/>
                  </a:schemeClr>
                </a:solidFill>
                <a:effectLst/>
                <a:latin typeface="Times New Roman"/>
                <a:ea typeface="Times New Roman"/>
                <a:cs typeface="Times New Roman"/>
              </a:rPr>
              <a:t>СТИЛЬ </a:t>
            </a:r>
            <a:r>
              <a:rPr lang="ru-RU" sz="2400" dirty="0" smtClean="0">
                <a:solidFill>
                  <a:schemeClr val="accent1">
                    <a:lumMod val="50000"/>
                  </a:schemeClr>
                </a:solidFill>
                <a:effectLst/>
                <a:latin typeface="Times New Roman"/>
                <a:ea typeface="Times New Roman"/>
                <a:cs typeface="Times New Roman"/>
              </a:rPr>
              <a:t>КОМПРОМИССА- </a:t>
            </a:r>
            <a:r>
              <a:rPr lang="ru-RU" sz="2400" b="0" dirty="0" smtClean="0">
                <a:solidFill>
                  <a:schemeClr val="accent1">
                    <a:lumMod val="50000"/>
                  </a:schemeClr>
                </a:solidFill>
                <a:effectLst/>
                <a:latin typeface="Times New Roman"/>
                <a:ea typeface="Times New Roman"/>
                <a:cs typeface="Times New Roman"/>
              </a:rPr>
              <a:t>урегулирование разногласий через взаимные уступки</a:t>
            </a:r>
            <a:endParaRPr lang="ru-RU" sz="2400" b="0" dirty="0">
              <a:solidFill>
                <a:schemeClr val="accent1">
                  <a:lumMod val="50000"/>
                </a:schemeClr>
              </a:solidFill>
              <a:effectLst/>
              <a:latin typeface="Calibri"/>
              <a:ea typeface="Times New Roman"/>
              <a:cs typeface="Times New Roman"/>
            </a:endParaRPr>
          </a:p>
        </p:txBody>
      </p:sp>
      <p:pic>
        <p:nvPicPr>
          <p:cNvPr id="6147"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bwMode="auto">
          <a:xfrm>
            <a:off x="571472" y="620688"/>
            <a:ext cx="8072494" cy="3879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C:\Users\ТП\Desktop\Новая папка\add24-socialmediamarketing.jpg"/>
          <p:cNvPicPr>
            <a:picLocks noChangeAspect="1" noChangeArrowheads="1"/>
          </p:cNvPicPr>
          <p:nvPr/>
        </p:nvPicPr>
        <p:blipFill>
          <a:blip r:embed="rId3" cstate="print">
            <a:clrChange>
              <a:clrFrom>
                <a:srgbClr val="F5F5F5"/>
              </a:clrFrom>
              <a:clrTo>
                <a:srgbClr val="F5F5F5">
                  <a:alpha val="0"/>
                </a:srgbClr>
              </a:clrTo>
            </a:clrChange>
          </a:blip>
          <a:srcRect/>
          <a:stretch>
            <a:fillRect/>
          </a:stretch>
        </p:blipFill>
        <p:spPr bwMode="auto">
          <a:xfrm>
            <a:off x="323528" y="4482532"/>
            <a:ext cx="2488360" cy="2196950"/>
          </a:xfrm>
          <a:prstGeom prst="rect">
            <a:avLst/>
          </a:prstGeom>
          <a:noFill/>
        </p:spPr>
      </p:pic>
    </p:spTree>
    <p:extLst>
      <p:ext uri="{BB962C8B-B14F-4D97-AF65-F5344CB8AC3E}">
        <p14:creationId xmlns:p14="http://schemas.microsoft.com/office/powerpoint/2010/main" xmlns="" val="340058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ТП\Desktop\Новая папка\hello_html_m5a23e31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40" y="1357298"/>
            <a:ext cx="3775352" cy="2704621"/>
          </a:xfrm>
          <a:prstGeom prst="rect">
            <a:avLst/>
          </a:prstGeom>
          <a:noFill/>
        </p:spPr>
      </p:pic>
      <p:sp>
        <p:nvSpPr>
          <p:cNvPr id="2" name="Заголовок 1"/>
          <p:cNvSpPr>
            <a:spLocks noGrp="1"/>
          </p:cNvSpPr>
          <p:nvPr>
            <p:ph type="title"/>
          </p:nvPr>
        </p:nvSpPr>
        <p:spPr>
          <a:xfrm>
            <a:off x="1571604" y="5715016"/>
            <a:ext cx="6929486" cy="785818"/>
          </a:xfrm>
        </p:spPr>
        <p:txBody>
          <a:bodyPr/>
          <a:lstStyle/>
          <a:p>
            <a:pPr>
              <a:buNone/>
            </a:pPr>
            <a:r>
              <a:rPr lang="ru-RU" sz="3200" dirty="0" smtClean="0">
                <a:solidFill>
                  <a:schemeClr val="accent1">
                    <a:lumMod val="50000"/>
                  </a:schemeClr>
                </a:solidFill>
                <a:latin typeface="Times New Roman" pitchFamily="18" charset="0"/>
                <a:cs typeface="Times New Roman" pitchFamily="18" charset="0"/>
              </a:rPr>
              <a:t>Конфликт</a:t>
            </a:r>
            <a:endParaRPr lang="ru-RU" sz="3200" dirty="0">
              <a:solidFill>
                <a:schemeClr val="accent1">
                  <a:lumMod val="50000"/>
                </a:schemeClr>
              </a:solidFill>
              <a:latin typeface="Times New Roman" pitchFamily="18" charset="0"/>
              <a:cs typeface="Times New Roman" pitchFamily="18" charset="0"/>
            </a:endParaRPr>
          </a:p>
        </p:txBody>
      </p:sp>
      <p:sp>
        <p:nvSpPr>
          <p:cNvPr id="6" name="Содержимое 5"/>
          <p:cNvSpPr>
            <a:spLocks noGrp="1"/>
          </p:cNvSpPr>
          <p:nvPr>
            <p:ph sz="quarter" idx="13"/>
          </p:nvPr>
        </p:nvSpPr>
        <p:spPr>
          <a:xfrm>
            <a:off x="428596" y="357166"/>
            <a:ext cx="8215370" cy="6286544"/>
          </a:xfrm>
        </p:spPr>
        <p:txBody>
          <a:bodyPr>
            <a:normAutofit/>
          </a:bodyPr>
          <a:lstStyle/>
          <a:p>
            <a:endParaRPr lang="ru-RU" dirty="0" smtClean="0">
              <a:latin typeface="Times New Roman" pitchFamily="18" charset="0"/>
              <a:cs typeface="Times New Roman" pitchFamily="18" charset="0"/>
            </a:endParaRPr>
          </a:p>
          <a:p>
            <a:r>
              <a:rPr lang="ru-RU" sz="2400" dirty="0" smtClean="0">
                <a:solidFill>
                  <a:schemeClr val="accent1">
                    <a:lumMod val="75000"/>
                  </a:schemeClr>
                </a:solidFill>
                <a:latin typeface="Times New Roman" pitchFamily="18" charset="0"/>
                <a:cs typeface="Times New Roman" pitchFamily="18" charset="0"/>
              </a:rPr>
              <a:t>Конфликт – это столкновение противоположных взглядов, интересов,  позиций, целей или мнений оппонентов</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nSpc>
                <a:spcPct val="110000"/>
              </a:lnSpc>
            </a:pPr>
            <a:endParaRPr lang="ru-RU" sz="2400" dirty="0" smtClean="0">
              <a:solidFill>
                <a:schemeClr val="accent1">
                  <a:lumMod val="75000"/>
                </a:schemeClr>
              </a:solidFill>
              <a:latin typeface="Times New Roman" pitchFamily="18" charset="0"/>
              <a:cs typeface="Times New Roman" pitchFamily="18" charset="0"/>
            </a:endParaRPr>
          </a:p>
          <a:p>
            <a:pPr>
              <a:lnSpc>
                <a:spcPct val="110000"/>
              </a:lnSpc>
            </a:pPr>
            <a:endParaRPr lang="ru-RU" sz="2400" dirty="0" smtClean="0">
              <a:solidFill>
                <a:schemeClr val="accent1">
                  <a:lumMod val="75000"/>
                </a:schemeClr>
              </a:solidFill>
              <a:latin typeface="Times New Roman" pitchFamily="18" charset="0"/>
              <a:cs typeface="Times New Roman" pitchFamily="18" charset="0"/>
            </a:endParaRPr>
          </a:p>
          <a:p>
            <a:pPr>
              <a:lnSpc>
                <a:spcPct val="110000"/>
              </a:lnSpc>
            </a:pPr>
            <a:endParaRPr lang="ru-RU" sz="2400" smtClean="0">
              <a:solidFill>
                <a:schemeClr val="accent1">
                  <a:lumMod val="75000"/>
                </a:schemeClr>
              </a:solidFill>
              <a:latin typeface="Times New Roman" pitchFamily="18" charset="0"/>
              <a:cs typeface="Times New Roman" pitchFamily="18" charset="0"/>
            </a:endParaRPr>
          </a:p>
          <a:p>
            <a:pPr>
              <a:lnSpc>
                <a:spcPct val="110000"/>
              </a:lnSpc>
            </a:pPr>
            <a:r>
              <a:rPr lang="ru-RU" sz="2400" smtClean="0">
                <a:solidFill>
                  <a:schemeClr val="accent1">
                    <a:lumMod val="75000"/>
                  </a:schemeClr>
                </a:solidFill>
                <a:latin typeface="Times New Roman" pitchFamily="18" charset="0"/>
                <a:cs typeface="Times New Roman" pitchFamily="18" charset="0"/>
              </a:rPr>
              <a:t>. </a:t>
            </a:r>
            <a:r>
              <a:rPr lang="ru-RU" sz="2400" dirty="0" smtClean="0">
                <a:solidFill>
                  <a:schemeClr val="accent1">
                    <a:lumMod val="75000"/>
                  </a:schemeClr>
                </a:solidFill>
                <a:latin typeface="Times New Roman" pitchFamily="18" charset="0"/>
                <a:cs typeface="Times New Roman" pitchFamily="18" charset="0"/>
              </a:rPr>
              <a:t>Конфликт = конфликтная ситуация (КС) (противоречия)+ инцидент(повод)</a:t>
            </a:r>
          </a:p>
          <a:p>
            <a:pPr>
              <a:lnSpc>
                <a:spcPct val="110000"/>
              </a:lnSpc>
            </a:pPr>
            <a:r>
              <a:rPr lang="ru-RU" sz="2400" dirty="0" smtClean="0">
                <a:solidFill>
                  <a:schemeClr val="accent1">
                    <a:lumMod val="75000"/>
                  </a:schemeClr>
                </a:solidFill>
                <a:latin typeface="Times New Roman" pitchFamily="18" charset="0"/>
                <a:cs typeface="Times New Roman" pitchFamily="18" charset="0"/>
              </a:rPr>
              <a:t>Решить конфликт – устранить КС и исчерпать инцидент</a:t>
            </a:r>
          </a:p>
          <a:p>
            <a:endParaRPr lang="ru-RU" sz="2400" dirty="0" smtClean="0">
              <a:latin typeface="Times New Roman" pitchFamily="18" charset="0"/>
              <a:cs typeface="Times New Roman" pitchFamily="18" charset="0"/>
            </a:endParaRPr>
          </a:p>
        </p:txBody>
      </p:sp>
      <p:cxnSp>
        <p:nvCxnSpPr>
          <p:cNvPr id="9" name="Прямая со стрелкой 8"/>
          <p:cNvCxnSpPr/>
          <p:nvPr/>
        </p:nvCxnSpPr>
        <p:spPr>
          <a:xfrm rot="5400000">
            <a:off x="2178827" y="5036355"/>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85787" y="6215082"/>
            <a:ext cx="7000924" cy="642918"/>
          </a:xfrm>
        </p:spPr>
        <p:txBody>
          <a:bodyPr/>
          <a:lstStyle/>
          <a:p>
            <a:pPr>
              <a:buNone/>
            </a:pPr>
            <a:r>
              <a:rPr lang="ru-RU" sz="3200" dirty="0" smtClean="0">
                <a:solidFill>
                  <a:schemeClr val="accent1">
                    <a:lumMod val="50000"/>
                  </a:schemeClr>
                </a:solidFill>
                <a:latin typeface="Times New Roman" pitchFamily="18" charset="0"/>
                <a:cs typeface="Times New Roman" pitchFamily="18" charset="0"/>
              </a:rPr>
              <a:t>Алгоритм разрешения конфликта</a:t>
            </a:r>
            <a:endParaRPr lang="ru-RU" sz="3200" dirty="0">
              <a:solidFill>
                <a:schemeClr val="accent1">
                  <a:lumMod val="50000"/>
                </a:schemeClr>
              </a:solidFill>
              <a:latin typeface="Times New Roman" pitchFamily="18" charset="0"/>
              <a:cs typeface="Times New Roman" pitchFamily="18" charset="0"/>
            </a:endParaRPr>
          </a:p>
        </p:txBody>
      </p:sp>
      <p:sp>
        <p:nvSpPr>
          <p:cNvPr id="5" name="Содержимое 4"/>
          <p:cNvSpPr>
            <a:spLocks noGrp="1"/>
          </p:cNvSpPr>
          <p:nvPr>
            <p:ph sz="quarter" idx="13"/>
          </p:nvPr>
        </p:nvSpPr>
        <p:spPr>
          <a:xfrm>
            <a:off x="357158" y="285728"/>
            <a:ext cx="8429684" cy="5715040"/>
          </a:xfrm>
        </p:spPr>
        <p:txBody>
          <a:bodyPr>
            <a:noAutofit/>
          </a:bodyPr>
          <a:lstStyle/>
          <a:p>
            <a:pPr marL="182563" indent="-100013">
              <a:buNone/>
            </a:pPr>
            <a:r>
              <a:rPr lang="ru-RU" sz="2400" b="1" dirty="0" smtClean="0">
                <a:solidFill>
                  <a:schemeClr val="accent1">
                    <a:lumMod val="50000"/>
                  </a:schemeClr>
                </a:solidFill>
              </a:rPr>
              <a:t> </a:t>
            </a:r>
            <a:r>
              <a:rPr lang="ru-RU" sz="2000" b="1" dirty="0" smtClean="0">
                <a:solidFill>
                  <a:schemeClr val="accent1">
                    <a:lumMod val="50000"/>
                  </a:schemeClr>
                </a:solidFill>
                <a:latin typeface="Times New Roman" pitchFamily="18" charset="0"/>
                <a:cs typeface="Times New Roman" pitchFamily="18" charset="0"/>
              </a:rPr>
              <a:t>1</a:t>
            </a:r>
            <a:r>
              <a:rPr lang="ru-RU" sz="2000" dirty="0" smtClean="0">
                <a:solidFill>
                  <a:schemeClr val="accent1">
                    <a:lumMod val="50000"/>
                  </a:schemeClr>
                </a:solidFill>
                <a:latin typeface="Times New Roman" pitchFamily="18" charset="0"/>
                <a:cs typeface="Times New Roman" pitchFamily="18" charset="0"/>
              </a:rPr>
              <a:t>. </a:t>
            </a:r>
            <a:r>
              <a:rPr lang="ru-RU" sz="2000" b="1" dirty="0" smtClean="0">
                <a:solidFill>
                  <a:schemeClr val="accent1">
                    <a:lumMod val="50000"/>
                  </a:schemeClr>
                </a:solidFill>
                <a:latin typeface="Times New Roman" pitchFamily="18" charset="0"/>
                <a:cs typeface="Times New Roman" pitchFamily="18" charset="0"/>
              </a:rPr>
              <a:t>Выслушайте собеседника, не перебивая его.</a:t>
            </a:r>
          </a:p>
          <a:p>
            <a:pPr marL="182563" indent="-100013">
              <a:buNone/>
            </a:pPr>
            <a:r>
              <a:rPr lang="ru-RU" sz="2000" i="1" dirty="0" smtClean="0">
                <a:solidFill>
                  <a:schemeClr val="accent1">
                    <a:lumMod val="50000"/>
                  </a:schemeClr>
                </a:solidFill>
                <a:latin typeface="Times New Roman" pitchFamily="18" charset="0"/>
                <a:cs typeface="Times New Roman" pitchFamily="18" charset="0"/>
              </a:rPr>
              <a:t/>
            </a:r>
            <a:br>
              <a:rPr lang="ru-RU" sz="2000" i="1" dirty="0" smtClean="0">
                <a:solidFill>
                  <a:schemeClr val="accent1">
                    <a:lumMod val="50000"/>
                  </a:schemeClr>
                </a:solidFill>
                <a:latin typeface="Times New Roman" pitchFamily="18" charset="0"/>
                <a:cs typeface="Times New Roman" pitchFamily="18" charset="0"/>
              </a:rPr>
            </a:br>
            <a:r>
              <a:rPr lang="ru-RU" sz="2000" i="1" dirty="0" smtClean="0">
                <a:solidFill>
                  <a:schemeClr val="accent1">
                    <a:lumMod val="50000"/>
                  </a:schemeClr>
                </a:solidFill>
                <a:latin typeface="Times New Roman" pitchFamily="18" charset="0"/>
                <a:cs typeface="Times New Roman" pitchFamily="18" charset="0"/>
              </a:rPr>
              <a:t>2. </a:t>
            </a:r>
            <a:r>
              <a:rPr lang="ru-RU" sz="2000" b="1" dirty="0" smtClean="0">
                <a:solidFill>
                  <a:schemeClr val="accent1">
                    <a:lumMod val="50000"/>
                  </a:schemeClr>
                </a:solidFill>
                <a:latin typeface="Times New Roman" pitchFamily="18" charset="0"/>
                <a:cs typeface="Times New Roman" pitchFamily="18" charset="0"/>
              </a:rPr>
              <a:t>Признайте чувства, которые собеседник испытывает, используя приём активного слушания </a:t>
            </a:r>
            <a:r>
              <a:rPr lang="ru-RU" sz="2000" b="1" i="1" dirty="0" smtClean="0">
                <a:solidFill>
                  <a:schemeClr val="accent1">
                    <a:lumMod val="50000"/>
                  </a:schemeClr>
                </a:solidFill>
                <a:latin typeface="Times New Roman" pitchFamily="18" charset="0"/>
                <a:cs typeface="Times New Roman" pitchFamily="18" charset="0"/>
              </a:rPr>
              <a:t>«Отражение чувств собеседника» и «Я-сообщений</a:t>
            </a:r>
            <a:r>
              <a:rPr lang="ru-RU" sz="2000" dirty="0" smtClean="0">
                <a:solidFill>
                  <a:schemeClr val="accent1">
                    <a:lumMod val="50000"/>
                  </a:schemeClr>
                </a:solidFill>
                <a:latin typeface="Times New Roman" pitchFamily="18" charset="0"/>
                <a:cs typeface="Times New Roman" pitchFamily="18" charset="0"/>
              </a:rPr>
              <a:t>»: «Я понимаю, что Вы  сейчас чувствуете…»</a:t>
            </a:r>
          </a:p>
          <a:p>
            <a:pPr marL="182563" indent="-100013">
              <a:buNone/>
            </a:pPr>
            <a:r>
              <a:rPr lang="ru-RU" sz="2000" dirty="0" smtClean="0">
                <a:solidFill>
                  <a:schemeClr val="accent1">
                    <a:lumMod val="50000"/>
                  </a:schemeClr>
                </a:solidFill>
                <a:latin typeface="Times New Roman" pitchFamily="18" charset="0"/>
                <a:cs typeface="Times New Roman" pitchFamily="18" charset="0"/>
              </a:rPr>
              <a:t/>
            </a:r>
            <a:br>
              <a:rPr lang="ru-RU" sz="2000" dirty="0" smtClean="0">
                <a:solidFill>
                  <a:schemeClr val="accent1">
                    <a:lumMod val="50000"/>
                  </a:schemeClr>
                </a:solidFill>
                <a:latin typeface="Times New Roman" pitchFamily="18" charset="0"/>
                <a:cs typeface="Times New Roman" pitchFamily="18" charset="0"/>
              </a:rPr>
            </a:br>
            <a:r>
              <a:rPr lang="ru-RU" sz="2000" b="1" dirty="0" smtClean="0">
                <a:solidFill>
                  <a:schemeClr val="accent1">
                    <a:lumMod val="50000"/>
                  </a:schemeClr>
                </a:solidFill>
                <a:latin typeface="Times New Roman" pitchFamily="18" charset="0"/>
                <a:cs typeface="Times New Roman" pitchFamily="18" charset="0"/>
              </a:rPr>
              <a:t>3.Установите, если необходимо, границы допустимого</a:t>
            </a:r>
            <a:r>
              <a:rPr lang="ru-RU" sz="2000" i="1" dirty="0" smtClean="0">
                <a:solidFill>
                  <a:schemeClr val="accent1">
                    <a:lumMod val="50000"/>
                  </a:schemeClr>
                </a:solidFill>
                <a:latin typeface="Times New Roman" pitchFamily="18" charset="0"/>
                <a:cs typeface="Times New Roman" pitchFamily="18" charset="0"/>
              </a:rPr>
              <a:t>: «Я готов(а) вас выслушать, но такой тон неприемлем..». «Давайте успокоимся и спокойно поговорим..»</a:t>
            </a:r>
            <a:r>
              <a:rPr lang="ru-RU" sz="2000" dirty="0" smtClean="0">
                <a:solidFill>
                  <a:schemeClr val="accent1">
                    <a:lumMod val="50000"/>
                  </a:schemeClr>
                </a:solidFill>
                <a:latin typeface="Times New Roman" pitchFamily="18" charset="0"/>
                <a:cs typeface="Times New Roman" pitchFamily="18" charset="0"/>
              </a:rPr>
              <a:t/>
            </a:r>
            <a:br>
              <a:rPr lang="ru-RU" sz="2000" dirty="0" smtClean="0">
                <a:solidFill>
                  <a:schemeClr val="accent1">
                    <a:lumMod val="50000"/>
                  </a:schemeClr>
                </a:solidFill>
                <a:latin typeface="Times New Roman" pitchFamily="18" charset="0"/>
                <a:cs typeface="Times New Roman" pitchFamily="18" charset="0"/>
              </a:rPr>
            </a:br>
            <a:endParaRPr lang="ru-RU" sz="2000" dirty="0" smtClean="0">
              <a:solidFill>
                <a:schemeClr val="accent1">
                  <a:lumMod val="50000"/>
                </a:schemeClr>
              </a:solidFill>
              <a:latin typeface="Times New Roman" pitchFamily="18" charset="0"/>
              <a:cs typeface="Times New Roman" pitchFamily="18" charset="0"/>
            </a:endParaRPr>
          </a:p>
          <a:p>
            <a:pPr marL="182563" indent="-100013">
              <a:buNone/>
            </a:pPr>
            <a:r>
              <a:rPr lang="ru-RU" sz="2000" b="1" dirty="0" smtClean="0">
                <a:solidFill>
                  <a:schemeClr val="accent1">
                    <a:lumMod val="50000"/>
                  </a:schemeClr>
                </a:solidFill>
                <a:latin typeface="Times New Roman" pitchFamily="18" charset="0"/>
                <a:cs typeface="Times New Roman" pitchFamily="18" charset="0"/>
              </a:rPr>
              <a:t> </a:t>
            </a:r>
            <a:r>
              <a:rPr lang="ru-RU" sz="2000" b="1" dirty="0">
                <a:solidFill>
                  <a:schemeClr val="accent1">
                    <a:lumMod val="50000"/>
                  </a:schemeClr>
                </a:solidFill>
                <a:latin typeface="Times New Roman" pitchFamily="18" charset="0"/>
                <a:cs typeface="Times New Roman" pitchFamily="18" charset="0"/>
              </a:rPr>
              <a:t>4</a:t>
            </a:r>
            <a:r>
              <a:rPr lang="ru-RU" sz="2000" b="1" dirty="0" smtClean="0">
                <a:solidFill>
                  <a:schemeClr val="accent1">
                    <a:lumMod val="50000"/>
                  </a:schemeClr>
                </a:solidFill>
                <a:latin typeface="Times New Roman" pitchFamily="18" charset="0"/>
                <a:cs typeface="Times New Roman" pitchFamily="18" charset="0"/>
              </a:rPr>
              <a:t>. Выясните позицию оппонента</a:t>
            </a:r>
            <a:r>
              <a:rPr lang="ru-RU" sz="2000" i="1" dirty="0" smtClean="0">
                <a:solidFill>
                  <a:schemeClr val="accent1">
                    <a:lumMod val="50000"/>
                  </a:schemeClr>
                </a:solidFill>
                <a:latin typeface="Times New Roman" pitchFamily="18" charset="0"/>
                <a:cs typeface="Times New Roman" pitchFamily="18" charset="0"/>
              </a:rPr>
              <a:t>: «Пожалуйста, говорите, мне очень важно знать ваше мнение по поводу произошедшего».</a:t>
            </a:r>
          </a:p>
          <a:p>
            <a:pPr marL="182563" indent="-100013">
              <a:buNone/>
            </a:pPr>
            <a:r>
              <a:rPr lang="ru-RU" sz="2000" i="1" dirty="0" smtClean="0">
                <a:solidFill>
                  <a:schemeClr val="accent1">
                    <a:lumMod val="50000"/>
                  </a:schemeClr>
                </a:solidFill>
                <a:latin typeface="Times New Roman" pitchFamily="18" charset="0"/>
                <a:cs typeface="Times New Roman" pitchFamily="18" charset="0"/>
              </a:rPr>
              <a:t> </a:t>
            </a:r>
          </a:p>
          <a:p>
            <a:pPr>
              <a:buNone/>
            </a:pPr>
            <a:r>
              <a:rPr lang="ru-RU" sz="2000" i="1" dirty="0">
                <a:solidFill>
                  <a:schemeClr val="accent1">
                    <a:lumMod val="50000"/>
                  </a:schemeClr>
                </a:solidFill>
                <a:latin typeface="Times New Roman" pitchFamily="18" charset="0"/>
                <a:cs typeface="Times New Roman" pitchFamily="18" charset="0"/>
              </a:rPr>
              <a:t>5</a:t>
            </a:r>
            <a:r>
              <a:rPr lang="ru-RU" sz="2000" i="1" dirty="0" smtClean="0">
                <a:solidFill>
                  <a:schemeClr val="accent1">
                    <a:lumMod val="50000"/>
                  </a:schemeClr>
                </a:solidFill>
                <a:latin typeface="Times New Roman" pitchFamily="18" charset="0"/>
                <a:cs typeface="Times New Roman" pitchFamily="18" charset="0"/>
              </a:rPr>
              <a:t>. </a:t>
            </a:r>
            <a:r>
              <a:rPr lang="ru-RU" sz="2000" b="1" dirty="0" smtClean="0">
                <a:solidFill>
                  <a:schemeClr val="accent1">
                    <a:lumMod val="50000"/>
                  </a:schemeClr>
                </a:solidFill>
                <a:latin typeface="Times New Roman" pitchFamily="18" charset="0"/>
                <a:cs typeface="Times New Roman" pitchFamily="18" charset="0"/>
              </a:rPr>
              <a:t>Четко сформулируйте предмет обсуждения, т.е. то, из-за чего возник конфликт. Это важно для сужения поля обсуждаемых проблем. Уместен прием резюмирования: </a:t>
            </a:r>
            <a:r>
              <a:rPr lang="ru-RU" sz="2000" i="1" dirty="0" smtClean="0">
                <a:solidFill>
                  <a:schemeClr val="accent1">
                    <a:lumMod val="50000"/>
                  </a:schemeClr>
                </a:solidFill>
                <a:latin typeface="Times New Roman" pitchFamily="18" charset="0"/>
                <a:cs typeface="Times New Roman" pitchFamily="18" charset="0"/>
              </a:rPr>
              <a:t>«Таким образом, главное... Если подытожить сказанное вами, то...». </a:t>
            </a:r>
            <a:r>
              <a:rPr lang="ru-RU" sz="2000" dirty="0" smtClean="0">
                <a:solidFill>
                  <a:schemeClr val="accent1">
                    <a:lumMod val="50000"/>
                  </a:schemeClr>
                </a:solidFill>
              </a:rPr>
              <a:t/>
            </a:r>
            <a:br>
              <a:rPr lang="ru-RU" sz="2000" dirty="0" smtClean="0">
                <a:solidFill>
                  <a:schemeClr val="accent1">
                    <a:lumMod val="50000"/>
                  </a:schemeClr>
                </a:solidFill>
              </a:rPr>
            </a:br>
            <a:r>
              <a:rPr lang="ru-RU" sz="2000" dirty="0" smtClean="0">
                <a:solidFill>
                  <a:schemeClr val="accent1">
                    <a:lumMod val="50000"/>
                  </a:schemeClr>
                </a:solidFill>
              </a:rPr>
              <a:t/>
            </a:r>
            <a:br>
              <a:rPr lang="ru-RU" sz="2000" dirty="0" smtClean="0">
                <a:solidFill>
                  <a:schemeClr val="accent1">
                    <a:lumMod val="50000"/>
                  </a:schemeClr>
                </a:solidFill>
              </a:rPr>
            </a:br>
            <a:r>
              <a:rPr lang="ru-RU" sz="2400" dirty="0" smtClean="0">
                <a:solidFill>
                  <a:schemeClr val="accent1">
                    <a:lumMod val="50000"/>
                  </a:schemeClr>
                </a:solidFill>
              </a:rPr>
              <a:t/>
            </a:r>
            <a:br>
              <a:rPr lang="ru-RU" sz="2400" dirty="0" smtClean="0">
                <a:solidFill>
                  <a:schemeClr val="accent1">
                    <a:lumMod val="50000"/>
                  </a:schemeClr>
                </a:solidFill>
              </a:rPr>
            </a:br>
            <a:endParaRPr lang="ru-RU"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1" y="5786454"/>
            <a:ext cx="7215237" cy="785818"/>
          </a:xfrm>
        </p:spPr>
        <p:txBody>
          <a:bodyPr/>
          <a:lstStyle/>
          <a:p>
            <a:pPr>
              <a:buNone/>
            </a:pPr>
            <a:r>
              <a:rPr lang="ru-RU" sz="3200" dirty="0" smtClean="0">
                <a:solidFill>
                  <a:schemeClr val="accent1">
                    <a:lumMod val="50000"/>
                  </a:schemeClr>
                </a:solidFill>
                <a:latin typeface="Times New Roman" pitchFamily="18" charset="0"/>
                <a:cs typeface="Times New Roman" pitchFamily="18" charset="0"/>
              </a:rPr>
              <a:t>Алгоритм разрешения конфликта</a:t>
            </a:r>
            <a:endParaRPr lang="ru-RU" sz="3200" dirty="0">
              <a:latin typeface="Times New Roman" pitchFamily="18" charset="0"/>
              <a:cs typeface="Times New Roman" pitchFamily="18" charset="0"/>
            </a:endParaRPr>
          </a:p>
        </p:txBody>
      </p:sp>
      <p:sp>
        <p:nvSpPr>
          <p:cNvPr id="3" name="Содержимое 2"/>
          <p:cNvSpPr>
            <a:spLocks noGrp="1"/>
          </p:cNvSpPr>
          <p:nvPr>
            <p:ph sz="quarter" idx="13"/>
          </p:nvPr>
        </p:nvSpPr>
        <p:spPr>
          <a:xfrm>
            <a:off x="357158" y="142852"/>
            <a:ext cx="8358246" cy="5715040"/>
          </a:xfrm>
        </p:spPr>
        <p:txBody>
          <a:bodyPr>
            <a:normAutofit fontScale="25000" lnSpcReduction="20000"/>
          </a:bodyPr>
          <a:lstStyle/>
          <a:p>
            <a:pPr>
              <a:buNone/>
            </a:pPr>
            <a:r>
              <a:rPr lang="ru-RU" dirty="0" smtClean="0"/>
              <a:t/>
            </a:r>
            <a:br>
              <a:rPr lang="ru-RU" dirty="0" smtClean="0"/>
            </a:br>
            <a:r>
              <a:rPr lang="ru-RU" dirty="0" smtClean="0"/>
              <a:t/>
            </a:r>
            <a:br>
              <a:rPr lang="ru-RU" dirty="0" smtClean="0"/>
            </a:br>
            <a:r>
              <a:rPr lang="ru-RU" dirty="0" smtClean="0"/>
              <a:t/>
            </a:r>
            <a:br>
              <a:rPr lang="ru-RU" dirty="0" smtClean="0"/>
            </a:br>
            <a:r>
              <a:rPr lang="ru-RU" sz="4000" dirty="0" smtClean="0">
                <a:solidFill>
                  <a:schemeClr val="accent1">
                    <a:lumMod val="50000"/>
                  </a:schemeClr>
                </a:solidFill>
                <a:latin typeface="Times New Roman" pitchFamily="18" charset="0"/>
                <a:cs typeface="Times New Roman" pitchFamily="18" charset="0"/>
              </a:rPr>
              <a:t/>
            </a:r>
            <a:br>
              <a:rPr lang="ru-RU" sz="4000" dirty="0" smtClean="0">
                <a:solidFill>
                  <a:schemeClr val="accent1">
                    <a:lumMod val="50000"/>
                  </a:schemeClr>
                </a:solidFill>
                <a:latin typeface="Times New Roman" pitchFamily="18" charset="0"/>
                <a:cs typeface="Times New Roman" pitchFamily="18" charset="0"/>
              </a:rPr>
            </a:br>
            <a:r>
              <a:rPr lang="ru-RU" sz="4000" dirty="0" smtClean="0">
                <a:solidFill>
                  <a:schemeClr val="accent1">
                    <a:lumMod val="50000"/>
                  </a:schemeClr>
                </a:solidFill>
                <a:latin typeface="Times New Roman" pitchFamily="18" charset="0"/>
                <a:cs typeface="Times New Roman" pitchFamily="18" charset="0"/>
              </a:rPr>
              <a:t/>
            </a:r>
            <a:br>
              <a:rPr lang="ru-RU" sz="4000" dirty="0" smtClean="0">
                <a:solidFill>
                  <a:schemeClr val="accent1">
                    <a:lumMod val="50000"/>
                  </a:schemeClr>
                </a:solidFill>
                <a:latin typeface="Times New Roman" pitchFamily="18" charset="0"/>
                <a:cs typeface="Times New Roman" pitchFamily="18" charset="0"/>
              </a:rPr>
            </a:br>
            <a:r>
              <a:rPr lang="ru-RU" sz="8000" dirty="0" smtClean="0">
                <a:solidFill>
                  <a:schemeClr val="accent1">
                    <a:lumMod val="50000"/>
                  </a:schemeClr>
                </a:solidFill>
                <a:latin typeface="Times New Roman" pitchFamily="18" charset="0"/>
                <a:cs typeface="Times New Roman" pitchFamily="18" charset="0"/>
              </a:rPr>
              <a:t/>
            </a:r>
            <a:br>
              <a:rPr lang="ru-RU" sz="8000" dirty="0" smtClean="0">
                <a:solidFill>
                  <a:schemeClr val="accent1">
                    <a:lumMod val="50000"/>
                  </a:schemeClr>
                </a:solidFill>
                <a:latin typeface="Times New Roman" pitchFamily="18" charset="0"/>
                <a:cs typeface="Times New Roman" pitchFamily="18" charset="0"/>
              </a:rPr>
            </a:br>
            <a:r>
              <a:rPr lang="en-US" sz="8000" dirty="0" smtClean="0">
                <a:solidFill>
                  <a:schemeClr val="accent1">
                    <a:lumMod val="50000"/>
                  </a:schemeClr>
                </a:solidFill>
                <a:latin typeface="Times New Roman" pitchFamily="18" charset="0"/>
                <a:cs typeface="Times New Roman" pitchFamily="18" charset="0"/>
              </a:rPr>
              <a:t>6</a:t>
            </a:r>
            <a:r>
              <a:rPr lang="ru-RU" sz="8000" i="1" dirty="0" smtClean="0">
                <a:solidFill>
                  <a:schemeClr val="accent1">
                    <a:lumMod val="50000"/>
                  </a:schemeClr>
                </a:solidFill>
                <a:latin typeface="Times New Roman" pitchFamily="18" charset="0"/>
                <a:cs typeface="Times New Roman" pitchFamily="18" charset="0"/>
              </a:rPr>
              <a:t>. </a:t>
            </a:r>
            <a:r>
              <a:rPr lang="ru-RU" sz="8000" b="1" dirty="0" smtClean="0">
                <a:solidFill>
                  <a:schemeClr val="accent1">
                    <a:lumMod val="50000"/>
                  </a:schemeClr>
                </a:solidFill>
                <a:latin typeface="Times New Roman" pitchFamily="18" charset="0"/>
                <a:cs typeface="Times New Roman" pitchFamily="18" charset="0"/>
              </a:rPr>
              <a:t>Опишите содержание конфликта, избавив его от эмоциональных характеристик</a:t>
            </a:r>
            <a:r>
              <a:rPr lang="ru-RU" sz="8000" dirty="0" smtClean="0">
                <a:solidFill>
                  <a:schemeClr val="accent1">
                    <a:lumMod val="50000"/>
                  </a:schemeClr>
                </a:solidFill>
                <a:latin typeface="Times New Roman" pitchFamily="18" charset="0"/>
                <a:cs typeface="Times New Roman" pitchFamily="18" charset="0"/>
              </a:rPr>
              <a:t>. Здесь снова может быть использован прием </a:t>
            </a:r>
            <a:r>
              <a:rPr lang="ru-RU" sz="8000" dirty="0" err="1" smtClean="0">
                <a:solidFill>
                  <a:schemeClr val="accent1">
                    <a:lumMod val="50000"/>
                  </a:schemeClr>
                </a:solidFill>
                <a:latin typeface="Times New Roman" pitchFamily="18" charset="0"/>
                <a:cs typeface="Times New Roman" pitchFamily="18" charset="0"/>
              </a:rPr>
              <a:t>резюмирования</a:t>
            </a:r>
            <a:r>
              <a:rPr lang="ru-RU" sz="8000" b="1" i="1" dirty="0" smtClean="0">
                <a:solidFill>
                  <a:schemeClr val="accent1">
                    <a:lumMod val="50000"/>
                  </a:schemeClr>
                </a:solidFill>
                <a:latin typeface="Times New Roman" pitchFamily="18" charset="0"/>
                <a:cs typeface="Times New Roman" pitchFamily="18" charset="0"/>
              </a:rPr>
              <a:t>: </a:t>
            </a:r>
            <a:r>
              <a:rPr lang="ru-RU" sz="8000" i="1" dirty="0" smtClean="0">
                <a:solidFill>
                  <a:schemeClr val="accent1">
                    <a:lumMod val="50000"/>
                  </a:schemeClr>
                </a:solidFill>
                <a:latin typeface="Times New Roman" pitchFamily="18" charset="0"/>
                <a:cs typeface="Times New Roman" pitchFamily="18" charset="0"/>
              </a:rPr>
              <a:t>«Итак, мы пришли к тому, что...».</a:t>
            </a:r>
            <a:r>
              <a:rPr lang="ru-RU" sz="8000" b="1" i="1" dirty="0" smtClean="0">
                <a:solidFill>
                  <a:schemeClr val="accent1">
                    <a:lumMod val="50000"/>
                  </a:schemeClr>
                </a:solidFill>
                <a:latin typeface="Times New Roman" pitchFamily="18" charset="0"/>
                <a:cs typeface="Times New Roman" pitchFamily="18" charset="0"/>
              </a:rPr>
              <a:t/>
            </a:r>
            <a:br>
              <a:rPr lang="ru-RU" sz="8000" b="1" i="1" dirty="0" smtClean="0">
                <a:solidFill>
                  <a:schemeClr val="accent1">
                    <a:lumMod val="50000"/>
                  </a:schemeClr>
                </a:solidFill>
                <a:latin typeface="Times New Roman" pitchFamily="18" charset="0"/>
                <a:cs typeface="Times New Roman" pitchFamily="18" charset="0"/>
              </a:rPr>
            </a:br>
            <a:r>
              <a:rPr lang="ru-RU" sz="8000" dirty="0" smtClean="0">
                <a:solidFill>
                  <a:schemeClr val="accent1">
                    <a:lumMod val="50000"/>
                  </a:schemeClr>
                </a:solidFill>
                <a:latin typeface="Times New Roman" pitchFamily="18" charset="0"/>
                <a:cs typeface="Times New Roman" pitchFamily="18" charset="0"/>
              </a:rPr>
              <a:t/>
            </a:r>
            <a:br>
              <a:rPr lang="ru-RU" sz="8000" dirty="0" smtClean="0">
                <a:solidFill>
                  <a:schemeClr val="accent1">
                    <a:lumMod val="50000"/>
                  </a:schemeClr>
                </a:solidFill>
                <a:latin typeface="Times New Roman" pitchFamily="18" charset="0"/>
                <a:cs typeface="Times New Roman" pitchFamily="18" charset="0"/>
              </a:rPr>
            </a:br>
            <a:r>
              <a:rPr lang="en-US" sz="8000" dirty="0">
                <a:solidFill>
                  <a:schemeClr val="accent1">
                    <a:lumMod val="50000"/>
                  </a:schemeClr>
                </a:solidFill>
                <a:latin typeface="Times New Roman" pitchFamily="18" charset="0"/>
                <a:cs typeface="Times New Roman" pitchFamily="18" charset="0"/>
              </a:rPr>
              <a:t>7</a:t>
            </a:r>
            <a:r>
              <a:rPr lang="ru-RU" sz="8000" b="1" i="1" dirty="0" smtClean="0">
                <a:solidFill>
                  <a:schemeClr val="accent1">
                    <a:lumMod val="50000"/>
                  </a:schemeClr>
                </a:solidFill>
                <a:latin typeface="Times New Roman" pitchFamily="18" charset="0"/>
                <a:cs typeface="Times New Roman" pitchFamily="18" charset="0"/>
              </a:rPr>
              <a:t>. </a:t>
            </a:r>
            <a:r>
              <a:rPr lang="ru-RU" sz="8000" b="1" dirty="0" smtClean="0">
                <a:solidFill>
                  <a:schemeClr val="accent1">
                    <a:lumMod val="50000"/>
                  </a:schemeClr>
                </a:solidFill>
                <a:latin typeface="Times New Roman" pitchFamily="18" charset="0"/>
                <a:cs typeface="Times New Roman" pitchFamily="18" charset="0"/>
              </a:rPr>
              <a:t>Ищите выход из ситуации, устраивающий обе стороны. Для этого попросите оппонента (родителя) дать свои предложения по решению проблемы и добавьте к ним свои</a:t>
            </a:r>
            <a:r>
              <a:rPr lang="ru-RU" sz="8000" b="1" i="1" dirty="0" smtClean="0">
                <a:solidFill>
                  <a:schemeClr val="accent1">
                    <a:lumMod val="50000"/>
                  </a:schemeClr>
                </a:solidFill>
                <a:latin typeface="Times New Roman" pitchFamily="18" charset="0"/>
                <a:cs typeface="Times New Roman" pitchFamily="18" charset="0"/>
              </a:rPr>
              <a:t>.</a:t>
            </a:r>
            <a:r>
              <a:rPr lang="ru-RU" sz="8000" i="1" dirty="0" smtClean="0">
                <a:solidFill>
                  <a:schemeClr val="accent1">
                    <a:lumMod val="50000"/>
                  </a:schemeClr>
                </a:solidFill>
                <a:latin typeface="Times New Roman" pitchFamily="18" charset="0"/>
                <a:cs typeface="Times New Roman" pitchFamily="18" charset="0"/>
              </a:rPr>
              <a:t> Если среди этого перечня не нашлось варианта, устраивающего обоих, то необходимо продолжить выдвижение предложений по решению проблемы до тех пор, пока не будет найден выход из ситуации, отвечающий интересам всех сторон.</a:t>
            </a:r>
            <a:br>
              <a:rPr lang="ru-RU" sz="8000" i="1" dirty="0" smtClean="0">
                <a:solidFill>
                  <a:schemeClr val="accent1">
                    <a:lumMod val="50000"/>
                  </a:schemeClr>
                </a:solidFill>
                <a:latin typeface="Times New Roman" pitchFamily="18" charset="0"/>
                <a:cs typeface="Times New Roman" pitchFamily="18" charset="0"/>
              </a:rPr>
            </a:br>
            <a:r>
              <a:rPr lang="ru-RU" sz="8000" i="1" dirty="0" smtClean="0">
                <a:solidFill>
                  <a:schemeClr val="accent1">
                    <a:lumMod val="50000"/>
                  </a:schemeClr>
                </a:solidFill>
                <a:latin typeface="Times New Roman" pitchFamily="18" charset="0"/>
                <a:cs typeface="Times New Roman" pitchFamily="18" charset="0"/>
              </a:rPr>
              <a:t/>
            </a:r>
            <a:br>
              <a:rPr lang="ru-RU" sz="8000" i="1" dirty="0" smtClean="0">
                <a:solidFill>
                  <a:schemeClr val="accent1">
                    <a:lumMod val="50000"/>
                  </a:schemeClr>
                </a:solidFill>
                <a:latin typeface="Times New Roman" pitchFamily="18" charset="0"/>
                <a:cs typeface="Times New Roman" pitchFamily="18" charset="0"/>
              </a:rPr>
            </a:br>
            <a:r>
              <a:rPr lang="en-US" sz="8000" i="1" dirty="0" smtClean="0">
                <a:solidFill>
                  <a:schemeClr val="accent1">
                    <a:lumMod val="50000"/>
                  </a:schemeClr>
                </a:solidFill>
                <a:latin typeface="Times New Roman" pitchFamily="18" charset="0"/>
                <a:cs typeface="Times New Roman" pitchFamily="18" charset="0"/>
              </a:rPr>
              <a:t>8</a:t>
            </a:r>
            <a:r>
              <a:rPr lang="ru-RU" sz="8000" i="1" dirty="0" smtClean="0">
                <a:solidFill>
                  <a:schemeClr val="accent1">
                    <a:lumMod val="50000"/>
                  </a:schemeClr>
                </a:solidFill>
                <a:latin typeface="Times New Roman" pitchFamily="18" charset="0"/>
                <a:cs typeface="Times New Roman" pitchFamily="18" charset="0"/>
              </a:rPr>
              <a:t>. </a:t>
            </a:r>
            <a:r>
              <a:rPr lang="ru-RU" sz="8000" b="1" dirty="0" smtClean="0">
                <a:solidFill>
                  <a:schemeClr val="accent1">
                    <a:lumMod val="50000"/>
                  </a:schemeClr>
                </a:solidFill>
                <a:latin typeface="Times New Roman" pitchFamily="18" charset="0"/>
                <a:cs typeface="Times New Roman" pitchFamily="18" charset="0"/>
              </a:rPr>
              <a:t>Примите совместное «коммюнике», в котором устно или письменно будет зафиксировано, что обе стороны, участвующие в конфликте, признают решение приемлемым и обязуются его выполнять.</a:t>
            </a:r>
            <a:r>
              <a:rPr lang="ru-RU" sz="8000" b="1" i="1" dirty="0" smtClean="0">
                <a:solidFill>
                  <a:schemeClr val="accent1">
                    <a:lumMod val="50000"/>
                  </a:schemeClr>
                </a:solidFill>
                <a:latin typeface="Times New Roman" pitchFamily="18" charset="0"/>
                <a:cs typeface="Times New Roman" pitchFamily="18" charset="0"/>
              </a:rPr>
              <a:t/>
            </a:r>
            <a:br>
              <a:rPr lang="ru-RU" sz="8000" b="1" i="1" dirty="0" smtClean="0">
                <a:solidFill>
                  <a:schemeClr val="accent1">
                    <a:lumMod val="50000"/>
                  </a:schemeClr>
                </a:solidFill>
                <a:latin typeface="Times New Roman" pitchFamily="18" charset="0"/>
                <a:cs typeface="Times New Roman" pitchFamily="18" charset="0"/>
              </a:rPr>
            </a:br>
            <a:r>
              <a:rPr lang="ru-RU" sz="4000" b="1" i="1" dirty="0" smtClean="0">
                <a:solidFill>
                  <a:schemeClr val="accent1">
                    <a:lumMod val="50000"/>
                  </a:schemeClr>
                </a:solidFill>
                <a:latin typeface="Times New Roman" pitchFamily="18" charset="0"/>
                <a:cs typeface="Times New Roman" pitchFamily="18" charset="0"/>
              </a:rPr>
              <a:t/>
            </a:r>
            <a:br>
              <a:rPr lang="ru-RU" sz="4000" b="1" i="1" dirty="0" smtClean="0">
                <a:solidFill>
                  <a:schemeClr val="accent1">
                    <a:lumMod val="50000"/>
                  </a:schemeClr>
                </a:solidFill>
                <a:latin typeface="Times New Roman" pitchFamily="18" charset="0"/>
                <a:cs typeface="Times New Roman" pitchFamily="18" charset="0"/>
              </a:rPr>
            </a:br>
            <a:endParaRPr lang="ru-RU" sz="4000" b="1" i="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5429264"/>
            <a:ext cx="6448444" cy="1000132"/>
          </a:xfrm>
        </p:spPr>
        <p:txBody>
          <a:bodyPr/>
          <a:lstStyle/>
          <a:p>
            <a:r>
              <a:rPr lang="ru-RU" sz="3200" dirty="0" smtClean="0">
                <a:latin typeface="Times New Roman" pitchFamily="18" charset="0"/>
                <a:cs typeface="Times New Roman" pitchFamily="18" charset="0"/>
              </a:rPr>
              <a:t>Алгоритм разрешения конфликта</a:t>
            </a:r>
            <a:endParaRPr lang="ru-RU" sz="3200" dirty="0">
              <a:latin typeface="Times New Roman" pitchFamily="18" charset="0"/>
              <a:cs typeface="Times New Roman" pitchFamily="18" charset="0"/>
            </a:endParaRPr>
          </a:p>
        </p:txBody>
      </p:sp>
      <p:sp>
        <p:nvSpPr>
          <p:cNvPr id="3" name="Содержимое 2"/>
          <p:cNvSpPr>
            <a:spLocks noGrp="1"/>
          </p:cNvSpPr>
          <p:nvPr>
            <p:ph sz="quarter" idx="13"/>
          </p:nvPr>
        </p:nvSpPr>
        <p:spPr>
          <a:xfrm>
            <a:off x="571472" y="731520"/>
            <a:ext cx="8072494" cy="4483430"/>
          </a:xfrm>
        </p:spPr>
        <p:txBody>
          <a:bodyPr>
            <a:normAutofit lnSpcReduction="10000"/>
          </a:bodyPr>
          <a:lstStyle/>
          <a:p>
            <a:r>
              <a:rPr lang="ru-RU" sz="2400" dirty="0" smtClean="0">
                <a:solidFill>
                  <a:schemeClr val="bg2">
                    <a:lumMod val="25000"/>
                  </a:schemeClr>
                </a:solidFill>
                <a:latin typeface="Times New Roman" pitchFamily="18" charset="0"/>
                <a:cs typeface="Times New Roman" pitchFamily="18" charset="0"/>
              </a:rPr>
              <a:t>1. </a:t>
            </a:r>
            <a:r>
              <a:rPr lang="en-US" sz="2400" dirty="0" smtClean="0">
                <a:solidFill>
                  <a:schemeClr val="bg2">
                    <a:lumMod val="25000"/>
                  </a:schemeClr>
                </a:solidFill>
                <a:latin typeface="Times New Roman" pitchFamily="18" charset="0"/>
                <a:cs typeface="Times New Roman" pitchFamily="18" charset="0"/>
              </a:rPr>
              <a:t> </a:t>
            </a:r>
            <a:r>
              <a:rPr lang="ru-RU" sz="2400" dirty="0" smtClean="0">
                <a:solidFill>
                  <a:schemeClr val="bg2">
                    <a:lumMod val="25000"/>
                  </a:schemeClr>
                </a:solidFill>
                <a:latin typeface="Times New Roman" pitchFamily="18" charset="0"/>
                <a:cs typeface="Times New Roman" pitchFamily="18" charset="0"/>
              </a:rPr>
              <a:t> Спокойно и внимательно выслушать собеседника.</a:t>
            </a:r>
          </a:p>
          <a:p>
            <a:r>
              <a:rPr lang="ru-RU" sz="2400" dirty="0" smtClean="0">
                <a:solidFill>
                  <a:schemeClr val="bg2">
                    <a:lumMod val="25000"/>
                  </a:schemeClr>
                </a:solidFill>
                <a:latin typeface="Times New Roman" pitchFamily="18" charset="0"/>
                <a:cs typeface="Times New Roman" pitchFamily="18" charset="0"/>
              </a:rPr>
              <a:t>2. Выявить скрытые и явные причины К., интересы, желания конфликтующего. Понять доводы, аргументы.</a:t>
            </a:r>
          </a:p>
          <a:p>
            <a:r>
              <a:rPr lang="ru-RU" sz="2400" dirty="0" smtClean="0">
                <a:solidFill>
                  <a:schemeClr val="bg2">
                    <a:lumMod val="25000"/>
                  </a:schemeClr>
                </a:solidFill>
                <a:latin typeface="Times New Roman" pitchFamily="18" charset="0"/>
                <a:cs typeface="Times New Roman" pitchFamily="18" charset="0"/>
              </a:rPr>
              <a:t>3. Проявить эмоциональную выдержку, сохранить позитивное отношение к оппоненту, не давать отрицательных оценок партнёру, говорить о своих чувствах.</a:t>
            </a:r>
          </a:p>
          <a:p>
            <a:r>
              <a:rPr lang="ru-RU" sz="2400" dirty="0" smtClean="0">
                <a:solidFill>
                  <a:schemeClr val="bg2">
                    <a:lumMod val="25000"/>
                  </a:schemeClr>
                </a:solidFill>
                <a:latin typeface="Times New Roman" pitchFamily="18" charset="0"/>
                <a:cs typeface="Times New Roman" pitchFamily="18" charset="0"/>
              </a:rPr>
              <a:t>4.Обосновать  обеим сторонам свои претензии, факты, свои варианты решения проблемы. </a:t>
            </a:r>
          </a:p>
          <a:p>
            <a:r>
              <a:rPr lang="ru-RU" sz="2400" dirty="0" smtClean="0">
                <a:solidFill>
                  <a:schemeClr val="bg2">
                    <a:lumMod val="25000"/>
                  </a:schemeClr>
                </a:solidFill>
                <a:latin typeface="Times New Roman" pitchFamily="18" charset="0"/>
                <a:cs typeface="Times New Roman" pitchFamily="18" charset="0"/>
              </a:rPr>
              <a:t>5. Поиск разумного и справедливого решения проблемы с учётом законных прав и интересов обеих сторон.</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12234"/>
            <a:ext cx="7025904" cy="897086"/>
          </a:xfrm>
        </p:spPr>
        <p:txBody>
          <a:bodyPr/>
          <a:lstStyle/>
          <a:p>
            <a:pPr marL="0" indent="0">
              <a:buNone/>
            </a:pPr>
            <a:r>
              <a:rPr lang="ru-RU" sz="2400" dirty="0" smtClean="0">
                <a:solidFill>
                  <a:schemeClr val="accent1">
                    <a:lumMod val="50000"/>
                  </a:schemeClr>
                </a:solidFill>
                <a:latin typeface="Times New Roman" pitchFamily="18" charset="0"/>
                <a:cs typeface="Times New Roman" pitchFamily="18" charset="0"/>
              </a:rPr>
              <a:t>Алгоритм  выхода из КС «Ребёнок – взрослый</a:t>
            </a:r>
            <a:r>
              <a:rPr lang="ru-RU" sz="3200" dirty="0" smtClean="0">
                <a:solidFill>
                  <a:schemeClr val="accent1">
                    <a:lumMod val="50000"/>
                  </a:schemeClr>
                </a:solidFill>
                <a:latin typeface="Times New Roman" pitchFamily="18" charset="0"/>
                <a:cs typeface="Times New Roman" pitchFamily="18" charset="0"/>
              </a:rPr>
              <a:t>»</a:t>
            </a:r>
            <a:endParaRPr lang="ru-RU" sz="3200" dirty="0">
              <a:solidFill>
                <a:schemeClr val="accent1">
                  <a:lumMod val="50000"/>
                </a:schemeClr>
              </a:solidFill>
              <a:latin typeface="Times New Roman" pitchFamily="18" charset="0"/>
              <a:cs typeface="Times New Roman" pitchFamily="18" charset="0"/>
            </a:endParaRPr>
          </a:p>
        </p:txBody>
      </p:sp>
      <p:pic>
        <p:nvPicPr>
          <p:cNvPr id="2050" name="Picture 2" descr="C:\Users\OLGA_VM\Desktop\Новая папка\2576-detskie-manipulyacii-3.jpg"/>
          <p:cNvPicPr>
            <a:picLocks noChangeAspect="1" noChangeArrowheads="1"/>
          </p:cNvPicPr>
          <p:nvPr/>
        </p:nvPicPr>
        <p:blipFill>
          <a:blip r:embed="rId2" cstate="print">
            <a:clrChange>
              <a:clrFrom>
                <a:srgbClr val="9378A1"/>
              </a:clrFrom>
              <a:clrTo>
                <a:srgbClr val="9378A1">
                  <a:alpha val="0"/>
                </a:srgbClr>
              </a:clrTo>
            </a:clrChange>
            <a:extLst>
              <a:ext uri="{BEBA8EAE-BF5A-486C-A8C5-ECC9F3942E4B}">
                <a14:imgProps xmlns:a14="http://schemas.microsoft.com/office/drawing/2010/main" xmlns="">
                  <a14:imgLayer r:embed="rId3">
                    <a14:imgEffect>
                      <a14:artisticCrisscrossEtching/>
                    </a14:imgEffect>
                  </a14:imgLayer>
                </a14:imgProps>
              </a:ext>
              <a:ext uri="{28A0092B-C50C-407E-A947-70E740481C1C}">
                <a14:useLocalDpi xmlns:a14="http://schemas.microsoft.com/office/drawing/2010/main" xmlns="" val="0"/>
              </a:ext>
            </a:extLst>
          </a:blip>
          <a:srcRect/>
          <a:stretch>
            <a:fillRect/>
          </a:stretch>
        </p:blipFill>
        <p:spPr bwMode="auto">
          <a:xfrm>
            <a:off x="5072066" y="3786190"/>
            <a:ext cx="2417392" cy="157163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sz="quarter" idx="13"/>
          </p:nvPr>
        </p:nvSpPr>
        <p:spPr>
          <a:xfrm>
            <a:off x="642910" y="332656"/>
            <a:ext cx="8001056" cy="5079578"/>
          </a:xfrm>
        </p:spPr>
        <p:txBody>
          <a:bodyPr>
            <a:noAutofit/>
          </a:bodyPr>
          <a:lstStyle/>
          <a:p>
            <a:pPr marL="45720" indent="0">
              <a:buNone/>
            </a:pPr>
            <a:r>
              <a:rPr lang="ru-RU" sz="2000" dirty="0" smtClean="0">
                <a:solidFill>
                  <a:schemeClr val="accent1">
                    <a:lumMod val="50000"/>
                  </a:schemeClr>
                </a:solidFill>
                <a:latin typeface="Times New Roman" pitchFamily="18" charset="0"/>
                <a:cs typeface="Times New Roman" pitchFamily="18" charset="0"/>
              </a:rPr>
              <a:t>1.Прояснение КС, применяя пассивное слушание  и  приёмы активного слушания «Отражение чувств»,    «Я – сообщения», т.е. взрослый больше слушает, чем говорит. Если говорит, то без обвинений, претензий,  а о своих  чувствах. Например, «Я удивлена,…обижена…, рассержена». </a:t>
            </a:r>
          </a:p>
          <a:p>
            <a:pPr marL="45720" indent="0">
              <a:buNone/>
            </a:pPr>
            <a:r>
              <a:rPr lang="ru-RU" sz="2000" dirty="0" smtClean="0">
                <a:solidFill>
                  <a:schemeClr val="accent1">
                    <a:lumMod val="50000"/>
                  </a:schemeClr>
                </a:solidFill>
                <a:latin typeface="Times New Roman" pitchFamily="18" charset="0"/>
                <a:cs typeface="Times New Roman" pitchFamily="18" charset="0"/>
              </a:rPr>
              <a:t>2. Сбор предложений.</a:t>
            </a:r>
          </a:p>
          <a:p>
            <a:pPr marL="45720" indent="0">
              <a:buNone/>
            </a:pPr>
            <a:r>
              <a:rPr lang="ru-RU" sz="2000" dirty="0" smtClean="0">
                <a:solidFill>
                  <a:schemeClr val="accent1">
                    <a:lumMod val="50000"/>
                  </a:schemeClr>
                </a:solidFill>
                <a:latin typeface="Times New Roman" pitchFamily="18" charset="0"/>
                <a:cs typeface="Times New Roman" pitchFamily="18" charset="0"/>
              </a:rPr>
              <a:t>«Как же нам быть, как поступить?» Приглашает ребёнка к выработке решения.</a:t>
            </a:r>
          </a:p>
          <a:p>
            <a:pPr marL="45720" indent="0">
              <a:buNone/>
            </a:pPr>
            <a:r>
              <a:rPr lang="ru-RU" sz="2000" dirty="0" smtClean="0">
                <a:solidFill>
                  <a:schemeClr val="accent1">
                    <a:lumMod val="50000"/>
                  </a:schemeClr>
                </a:solidFill>
                <a:latin typeface="Times New Roman" pitchFamily="18" charset="0"/>
                <a:cs typeface="Times New Roman" pitchFamily="18" charset="0"/>
              </a:rPr>
              <a:t>3. Обсуждение решений. Выбор наиболее приемлемого.</a:t>
            </a:r>
          </a:p>
          <a:p>
            <a:pPr marL="45720" indent="0">
              <a:buNone/>
            </a:pPr>
            <a:r>
              <a:rPr lang="ru-RU" sz="2000" dirty="0" smtClean="0">
                <a:solidFill>
                  <a:schemeClr val="accent1">
                    <a:lumMod val="50000"/>
                  </a:schemeClr>
                </a:solidFill>
                <a:latin typeface="Times New Roman" pitchFamily="18" charset="0"/>
                <a:cs typeface="Times New Roman" pitchFamily="18" charset="0"/>
              </a:rPr>
              <a:t>4. Детализация решения – проводятся необходимые объяснения.</a:t>
            </a:r>
          </a:p>
          <a:p>
            <a:pPr marL="45720" indent="0">
              <a:buNone/>
            </a:pPr>
            <a:r>
              <a:rPr lang="ru-RU" sz="2000" dirty="0" smtClean="0">
                <a:solidFill>
                  <a:schemeClr val="accent1">
                    <a:lumMod val="50000"/>
                  </a:schemeClr>
                </a:solidFill>
                <a:latin typeface="Times New Roman" pitchFamily="18" charset="0"/>
                <a:cs typeface="Times New Roman" pitchFamily="18" charset="0"/>
              </a:rPr>
              <a:t>5. Выполнение решения. Проверка.</a:t>
            </a:r>
            <a:endParaRPr lang="ru-RU" sz="20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34289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le1_html_3bb9c82e"/>
          <p:cNvPicPr>
            <a:picLocks noChangeAspect="1" noChangeArrowheads="1"/>
          </p:cNvPicPr>
          <p:nvPr/>
        </p:nvPicPr>
        <p:blipFill>
          <a:blip r:embed="rId2" cstate="print"/>
          <a:srcRect/>
          <a:stretch>
            <a:fillRect/>
          </a:stretch>
        </p:blipFill>
        <p:spPr bwMode="auto">
          <a:xfrm>
            <a:off x="6000760" y="1071546"/>
            <a:ext cx="2305050" cy="2771775"/>
          </a:xfrm>
          <a:prstGeom prst="rect">
            <a:avLst/>
          </a:prstGeom>
          <a:noFill/>
          <a:ln w="9525">
            <a:noFill/>
            <a:miter lim="800000"/>
            <a:headEnd/>
            <a:tailEnd/>
          </a:ln>
        </p:spPr>
      </p:pic>
      <p:sp>
        <p:nvSpPr>
          <p:cNvPr id="2" name="Заголовок 1"/>
          <p:cNvSpPr>
            <a:spLocks noGrp="1"/>
          </p:cNvSpPr>
          <p:nvPr>
            <p:ph type="title"/>
          </p:nvPr>
        </p:nvSpPr>
        <p:spPr>
          <a:xfrm>
            <a:off x="827585" y="5429264"/>
            <a:ext cx="6912767" cy="1071570"/>
          </a:xfrm>
        </p:spPr>
        <p:txBody>
          <a:bodyPr/>
          <a:lstStyle/>
          <a:p>
            <a:pPr>
              <a:buNone/>
            </a:pPr>
            <a:r>
              <a:rPr lang="ru-RU" sz="3300" dirty="0" smtClean="0">
                <a:solidFill>
                  <a:schemeClr val="accent1">
                    <a:lumMod val="50000"/>
                  </a:schemeClr>
                </a:solidFill>
                <a:latin typeface="Times New Roman" pitchFamily="18" charset="0"/>
                <a:cs typeface="Times New Roman" pitchFamily="18" charset="0"/>
              </a:rPr>
              <a:t>Технология этической защиты</a:t>
            </a:r>
            <a:endParaRPr lang="ru-RU" sz="3300" dirty="0">
              <a:solidFill>
                <a:schemeClr val="accent1">
                  <a:lumMod val="50000"/>
                </a:schemeClr>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642910" y="428604"/>
            <a:ext cx="7786742" cy="4643470"/>
          </a:xfrm>
        </p:spPr>
        <p:txBody>
          <a:bodyPr>
            <a:normAutofit/>
          </a:bodyPr>
          <a:lstStyle/>
          <a:p>
            <a:pPr indent="311150">
              <a:buNone/>
            </a:pPr>
            <a:r>
              <a:rPr lang="ru-RU" sz="2400" dirty="0" smtClean="0">
                <a:solidFill>
                  <a:schemeClr val="accent1">
                    <a:lumMod val="50000"/>
                  </a:schemeClr>
                </a:solidFill>
                <a:latin typeface="Times New Roman" pitchFamily="18" charset="0"/>
                <a:cs typeface="Times New Roman" pitchFamily="18" charset="0"/>
              </a:rPr>
              <a:t>Позволяет педагогу с честью выходить из трудного положения и сохранить возможность конструктивного общения с родителем в дальнейшем.</a:t>
            </a:r>
          </a:p>
          <a:p>
            <a:pPr indent="311150">
              <a:buNone/>
            </a:pPr>
            <a:endParaRPr lang="ru-RU" sz="2400" dirty="0" smtClean="0">
              <a:solidFill>
                <a:schemeClr val="accent1">
                  <a:lumMod val="50000"/>
                </a:schemeClr>
              </a:solidFill>
              <a:latin typeface="Times New Roman" pitchFamily="18" charset="0"/>
              <a:cs typeface="Times New Roman" pitchFamily="18" charset="0"/>
            </a:endParaRPr>
          </a:p>
          <a:p>
            <a:pPr indent="311150">
              <a:buNone/>
            </a:pPr>
            <a:r>
              <a:rPr lang="ru-RU" sz="2400" dirty="0" smtClean="0">
                <a:solidFill>
                  <a:schemeClr val="accent1">
                    <a:lumMod val="50000"/>
                  </a:schemeClr>
                </a:solidFill>
                <a:latin typeface="Times New Roman" pitchFamily="18" charset="0"/>
                <a:cs typeface="Times New Roman" pitchFamily="18" charset="0"/>
              </a:rPr>
              <a:t> Главное условие использования технологии — разговор должен происходить в отсутствие детей, потому что одна из задач воспитателя — укрепление авторитета родителей</a:t>
            </a:r>
            <a:r>
              <a:rPr lang="ru-RU" sz="2400" b="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214282" y="214290"/>
            <a:ext cx="8501122" cy="6429398"/>
          </a:xfrm>
        </p:spPr>
        <p:txBody>
          <a:bodyPr>
            <a:normAutofit fontScale="25000" lnSpcReduction="20000"/>
          </a:bodyPr>
          <a:lstStyle/>
          <a:p>
            <a:pPr marL="263525" indent="0" algn="just">
              <a:buNone/>
            </a:pPr>
            <a:r>
              <a:rPr lang="ru-RU" sz="2000" b="1" i="1" dirty="0" smtClean="0">
                <a:solidFill>
                  <a:schemeClr val="accent1">
                    <a:lumMod val="50000"/>
                  </a:schemeClr>
                </a:solidFill>
                <a:latin typeface="Times New Roman" pitchFamily="18" charset="0"/>
                <a:cs typeface="Times New Roman" pitchFamily="18" charset="0"/>
              </a:rPr>
              <a:t> 1</a:t>
            </a:r>
            <a:r>
              <a:rPr lang="ru-RU" sz="8000" b="1" i="1" dirty="0" smtClean="0">
                <a:solidFill>
                  <a:schemeClr val="accent1">
                    <a:lumMod val="50000"/>
                  </a:schemeClr>
                </a:solidFill>
                <a:latin typeface="Times New Roman" pitchFamily="18" charset="0"/>
                <a:cs typeface="Times New Roman" pitchFamily="18" charset="0"/>
              </a:rPr>
              <a:t>. «Вопрос на воспроизведение» или «приём выяснения». </a:t>
            </a:r>
            <a:r>
              <a:rPr lang="ru-RU" sz="8000" dirty="0" smtClean="0">
                <a:solidFill>
                  <a:schemeClr val="accent1">
                    <a:lumMod val="50000"/>
                  </a:schemeClr>
                </a:solidFill>
                <a:latin typeface="Times New Roman" pitchFamily="18" charset="0"/>
                <a:cs typeface="Times New Roman" pitchFamily="18" charset="0"/>
              </a:rPr>
              <a:t>Назначение приема - приостановить общение, принижающее достоинство человека. Осуществляется с помощью вопроса и просьбы педагога воспроизвести слова и действия партнера по общению, которые якобы показались ему непонятными: </a:t>
            </a:r>
            <a:r>
              <a:rPr lang="ru-RU" sz="8000" b="1" dirty="0" smtClean="0">
                <a:solidFill>
                  <a:schemeClr val="accent1">
                    <a:lumMod val="50000"/>
                  </a:schemeClr>
                </a:solidFill>
                <a:latin typeface="Times New Roman" pitchFamily="18" charset="0"/>
                <a:cs typeface="Times New Roman" pitchFamily="18" charset="0"/>
              </a:rPr>
              <a:t>«Простите, я не понял(а)» «Как вы сказали?» «Не расслышал(а), не могли бы вы повторить?»</a:t>
            </a:r>
          </a:p>
          <a:p>
            <a:pPr marL="263525" indent="0" algn="just">
              <a:buNone/>
            </a:pPr>
            <a:r>
              <a:rPr lang="ru-RU" sz="8000" b="1" dirty="0" smtClean="0"/>
              <a:t> 2.</a:t>
            </a:r>
            <a:r>
              <a:rPr lang="ru-RU" sz="8000" b="1" i="1" dirty="0" smtClean="0">
                <a:solidFill>
                  <a:schemeClr val="accent1">
                    <a:lumMod val="50000"/>
                  </a:schemeClr>
                </a:solidFill>
                <a:latin typeface="Times New Roman" pitchFamily="18" charset="0"/>
                <a:cs typeface="Times New Roman" pitchFamily="18" charset="0"/>
              </a:rPr>
              <a:t>«Вопрос об адресате». </a:t>
            </a:r>
            <a:r>
              <a:rPr lang="ru-RU" sz="8000" dirty="0" smtClean="0">
                <a:solidFill>
                  <a:schemeClr val="accent1">
                    <a:lumMod val="50000"/>
                  </a:schemeClr>
                </a:solidFill>
                <a:latin typeface="Times New Roman" pitchFamily="18" charset="0"/>
                <a:cs typeface="Times New Roman" pitchFamily="18" charset="0"/>
              </a:rPr>
              <a:t>Цель приема — показать собеседнику, что неуважительная речь не может быть обращена к педагогу. Фраза </a:t>
            </a:r>
            <a:r>
              <a:rPr lang="ru-RU" sz="8000" b="1" dirty="0" smtClean="0">
                <a:solidFill>
                  <a:schemeClr val="accent1">
                    <a:lumMod val="50000"/>
                  </a:schemeClr>
                </a:solidFill>
                <a:latin typeface="Times New Roman" pitchFamily="18" charset="0"/>
                <a:cs typeface="Times New Roman" pitchFamily="18" charset="0"/>
              </a:rPr>
              <a:t>«Это вы мне?» </a:t>
            </a:r>
            <a:r>
              <a:rPr lang="ru-RU" sz="8000" dirty="0" smtClean="0">
                <a:solidFill>
                  <a:schemeClr val="accent1">
                    <a:lumMod val="50000"/>
                  </a:schemeClr>
                </a:solidFill>
                <a:latin typeface="Times New Roman" pitchFamily="18" charset="0"/>
                <a:cs typeface="Times New Roman" pitchFamily="18" charset="0"/>
              </a:rPr>
              <a:t>дополняется мимикой и пластикой. Партнеры по общению имеют возможность, если будет признана ошибка, продолжить разговор в приемлемом тоне.</a:t>
            </a:r>
            <a:r>
              <a:rPr lang="ru-RU" sz="8000" b="1" dirty="0" smtClean="0"/>
              <a:t> .</a:t>
            </a:r>
          </a:p>
          <a:p>
            <a:pPr marL="263525" indent="0" algn="just">
              <a:buNone/>
            </a:pPr>
            <a:r>
              <a:rPr lang="ru-RU" sz="8000" b="1" dirty="0" smtClean="0"/>
              <a:t>3.</a:t>
            </a:r>
            <a:r>
              <a:rPr lang="ru-RU" sz="8000" b="1" i="1" dirty="0" smtClean="0">
                <a:solidFill>
                  <a:schemeClr val="accent1">
                    <a:lumMod val="50000"/>
                  </a:schemeClr>
                </a:solidFill>
                <a:latin typeface="Times New Roman" pitchFamily="18" charset="0"/>
                <a:cs typeface="Times New Roman" pitchFamily="18" charset="0"/>
              </a:rPr>
              <a:t>«Окультуренное воспроизведение». </a:t>
            </a:r>
            <a:r>
              <a:rPr lang="ru-RU" sz="8000" dirty="0" smtClean="0">
                <a:solidFill>
                  <a:schemeClr val="accent1">
                    <a:lumMod val="50000"/>
                  </a:schemeClr>
                </a:solidFill>
                <a:latin typeface="Times New Roman" pitchFamily="18" charset="0"/>
                <a:cs typeface="Times New Roman" pitchFamily="18" charset="0"/>
              </a:rPr>
              <a:t>Используется педагогами с целью корректирования поведения партнера. Его суть состоит в демонстрации оппоненту культурной  формы общения. Применив фразу </a:t>
            </a:r>
            <a:r>
              <a:rPr lang="ru-RU" sz="8000" b="1" dirty="0" smtClean="0">
                <a:solidFill>
                  <a:schemeClr val="accent1">
                    <a:lumMod val="50000"/>
                  </a:schemeClr>
                </a:solidFill>
                <a:latin typeface="Times New Roman" pitchFamily="18" charset="0"/>
                <a:cs typeface="Times New Roman" pitchFamily="18" charset="0"/>
              </a:rPr>
              <a:t>«Если я правильно вас понял(а)...», педагог добавляет то, что было сказано собеседником, но в другой форме. </a:t>
            </a:r>
            <a:r>
              <a:rPr lang="ru-RU" sz="8000" dirty="0" smtClean="0">
                <a:solidFill>
                  <a:schemeClr val="accent1">
                    <a:lumMod val="50000"/>
                  </a:schemeClr>
                </a:solidFill>
                <a:latin typeface="Times New Roman" pitchFamily="18" charset="0"/>
                <a:cs typeface="Times New Roman" pitchFamily="18" charset="0"/>
              </a:rPr>
              <a:t>При согласии партнера с тем, что именно это он и имел в виду, можно считать, что общение удалось вывести на более высокий уровень.</a:t>
            </a:r>
          </a:p>
          <a:p>
            <a:pPr marL="263525" indent="0" algn="just">
              <a:buNone/>
            </a:pPr>
            <a:r>
              <a:rPr lang="ru-RU" sz="8000" dirty="0" smtClean="0">
                <a:solidFill>
                  <a:schemeClr val="accent1">
                    <a:lumMod val="50000"/>
                  </a:schemeClr>
                </a:solidFill>
                <a:latin typeface="Times New Roman" pitchFamily="18" charset="0"/>
                <a:cs typeface="Times New Roman" pitchFamily="18" charset="0"/>
              </a:rPr>
              <a:t> </a:t>
            </a:r>
            <a:r>
              <a:rPr lang="ru-RU" sz="8000" b="1" dirty="0" smtClean="0"/>
              <a:t>4.</a:t>
            </a:r>
            <a:r>
              <a:rPr lang="ru-RU" sz="8000" b="1" i="1" dirty="0" smtClean="0">
                <a:solidFill>
                  <a:schemeClr val="accent1">
                    <a:lumMod val="50000"/>
                  </a:schemeClr>
                </a:solidFill>
                <a:latin typeface="Times New Roman" pitchFamily="18" charset="0"/>
                <a:cs typeface="Times New Roman" pitchFamily="18" charset="0"/>
              </a:rPr>
              <a:t>«Оправдание поведения». </a:t>
            </a:r>
            <a:r>
              <a:rPr lang="ru-RU" sz="8000" dirty="0" smtClean="0">
                <a:solidFill>
                  <a:schemeClr val="accent1">
                    <a:lumMod val="50000"/>
                  </a:schemeClr>
                </a:solidFill>
                <a:latin typeface="Times New Roman" pitchFamily="18" charset="0"/>
                <a:cs typeface="Times New Roman" pitchFamily="18" charset="0"/>
              </a:rPr>
              <a:t>Прием состоит в создании своеобразного зеркала, которое предъявляется партнеру, чтобы он увидел в нем свои возможные добрые мотивы. Услышав от педагога позитивные предположения: </a:t>
            </a:r>
            <a:r>
              <a:rPr lang="ru-RU" sz="8000" b="1" dirty="0" smtClean="0">
                <a:solidFill>
                  <a:schemeClr val="accent1">
                    <a:lumMod val="50000"/>
                  </a:schemeClr>
                </a:solidFill>
                <a:latin typeface="Times New Roman" pitchFamily="18" charset="0"/>
                <a:cs typeface="Times New Roman" pitchFamily="18" charset="0"/>
              </a:rPr>
              <a:t>«Вероятно, вы хотели...» «Конечно, вы намеревались...», обидчик невольно соглашается, и уровень общения повышается.</a:t>
            </a:r>
            <a:br>
              <a:rPr lang="ru-RU" sz="8000" b="1" dirty="0" smtClean="0">
                <a:solidFill>
                  <a:schemeClr val="accent1">
                    <a:lumMod val="50000"/>
                  </a:schemeClr>
                </a:solidFill>
                <a:latin typeface="Times New Roman" pitchFamily="18" charset="0"/>
                <a:cs typeface="Times New Roman" pitchFamily="18" charset="0"/>
              </a:rPr>
            </a:br>
            <a:r>
              <a:rPr lang="ru-RU" sz="8000" dirty="0" smtClean="0">
                <a:solidFill>
                  <a:schemeClr val="accent1">
                    <a:lumMod val="50000"/>
                  </a:schemeClr>
                </a:solidFill>
                <a:latin typeface="Times New Roman" pitchFamily="18" charset="0"/>
                <a:cs typeface="Times New Roman" pitchFamily="18" charset="0"/>
              </a:rPr>
              <a:t/>
            </a:r>
            <a:br>
              <a:rPr lang="ru-RU" sz="8000" dirty="0" smtClean="0">
                <a:solidFill>
                  <a:schemeClr val="accent1">
                    <a:lumMod val="50000"/>
                  </a:schemeClr>
                </a:solidFill>
                <a:latin typeface="Times New Roman" pitchFamily="18" charset="0"/>
                <a:cs typeface="Times New Roman" pitchFamily="18" charset="0"/>
              </a:rPr>
            </a:br>
            <a:r>
              <a:rPr lang="ru-RU" sz="8000" dirty="0" smtClean="0">
                <a:solidFill>
                  <a:schemeClr val="accent1">
                    <a:lumMod val="50000"/>
                  </a:schemeClr>
                </a:solidFill>
                <a:latin typeface="Times New Roman" pitchFamily="18" charset="0"/>
                <a:cs typeface="Times New Roman" pitchFamily="18" charset="0"/>
              </a:rPr>
              <a:t> </a:t>
            </a:r>
            <a:br>
              <a:rPr lang="ru-RU" sz="8000" dirty="0" smtClean="0">
                <a:solidFill>
                  <a:schemeClr val="accent1">
                    <a:lumMod val="50000"/>
                  </a:schemeClr>
                </a:solidFill>
                <a:latin typeface="Times New Roman" pitchFamily="18" charset="0"/>
                <a:cs typeface="Times New Roman" pitchFamily="18" charset="0"/>
              </a:rPr>
            </a:br>
            <a:r>
              <a:rPr lang="ru-RU" sz="8000" dirty="0" smtClean="0">
                <a:solidFill>
                  <a:schemeClr val="accent1">
                    <a:lumMod val="50000"/>
                  </a:schemeClr>
                </a:solidFill>
                <a:latin typeface="Times New Roman" pitchFamily="18" charset="0"/>
                <a:cs typeface="Times New Roman" pitchFamily="18" charset="0"/>
              </a:rPr>
              <a:t> </a:t>
            </a:r>
            <a:br>
              <a:rPr lang="ru-RU" sz="8000" dirty="0" smtClean="0">
                <a:solidFill>
                  <a:schemeClr val="accent1">
                    <a:lumMod val="50000"/>
                  </a:schemeClr>
                </a:solidFill>
                <a:latin typeface="Times New Roman" pitchFamily="18" charset="0"/>
                <a:cs typeface="Times New Roman" pitchFamily="18" charset="0"/>
              </a:rPr>
            </a:br>
            <a:endParaRPr lang="ru-RU" sz="8000" dirty="0" smtClean="0">
              <a:solidFill>
                <a:schemeClr val="accent1">
                  <a:lumMod val="50000"/>
                </a:schemeClr>
              </a:solidFill>
              <a:latin typeface="Times New Roman" pitchFamily="18" charset="0"/>
              <a:cs typeface="Times New Roman" pitchFamily="18" charset="0"/>
            </a:endParaRPr>
          </a:p>
          <a:p>
            <a:pPr marL="502920" indent="-457200" algn="just">
              <a:buAutoNum type="arabicPeriod"/>
            </a:pPr>
            <a:endParaRPr lang="ru-RU" sz="8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01122" cy="6186309"/>
          </a:xfrm>
          <a:prstGeom prst="rect">
            <a:avLst/>
          </a:prstGeom>
        </p:spPr>
        <p:txBody>
          <a:bodyPr wrap="square">
            <a:spAutoFit/>
          </a:bodyPr>
          <a:lstStyle/>
          <a:p>
            <a:r>
              <a:rPr lang="ru-RU" b="1" dirty="0" smtClean="0">
                <a:solidFill>
                  <a:schemeClr val="accent1">
                    <a:lumMod val="50000"/>
                  </a:schemeClr>
                </a:solidFill>
                <a:latin typeface="Times New Roman" pitchFamily="18" charset="0"/>
                <a:cs typeface="Times New Roman" pitchFamily="18" charset="0"/>
              </a:rPr>
              <a:t>5. </a:t>
            </a:r>
            <a:r>
              <a:rPr lang="ru-RU" b="1" i="1" dirty="0" smtClean="0">
                <a:solidFill>
                  <a:schemeClr val="accent1">
                    <a:lumMod val="50000"/>
                  </a:schemeClr>
                </a:solidFill>
                <a:latin typeface="Times New Roman" pitchFamily="18" charset="0"/>
                <a:cs typeface="Times New Roman" pitchFamily="18" charset="0"/>
              </a:rPr>
              <a:t>«Ссылка на личностные особенности». </a:t>
            </a:r>
            <a:r>
              <a:rPr lang="ru-RU" dirty="0" smtClean="0">
                <a:solidFill>
                  <a:schemeClr val="accent1">
                    <a:lumMod val="50000"/>
                  </a:schemeClr>
                </a:solidFill>
                <a:latin typeface="Times New Roman" pitchFamily="18" charset="0"/>
                <a:cs typeface="Times New Roman" pitchFamily="18" charset="0"/>
              </a:rPr>
              <a:t>Данный прием будет последним в ряду способов удержать ситуацию на грани конфликта. Он своего рода предупреждение собеседнику о том, что тот преступает допустимую грань. Педагог должен сказать партнеру о каких-либо своих принципиальных качествах, не позволяющих ему вести общение на заданном уровне: </a:t>
            </a:r>
            <a:r>
              <a:rPr lang="ru-RU" b="1" dirty="0" smtClean="0">
                <a:solidFill>
                  <a:schemeClr val="accent1">
                    <a:lumMod val="50000"/>
                  </a:schemeClr>
                </a:solidFill>
                <a:latin typeface="Times New Roman" pitchFamily="18" charset="0"/>
                <a:cs typeface="Times New Roman" pitchFamily="18" charset="0"/>
              </a:rPr>
              <a:t>«Я не привык(ла) к такому тону. Я так устроен(а), что не могу...» и т.п.</a:t>
            </a:r>
          </a:p>
          <a:p>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r>
              <a:rPr lang="ru-RU" b="1" dirty="0" smtClean="0">
                <a:solidFill>
                  <a:schemeClr val="accent1">
                    <a:lumMod val="50000"/>
                  </a:schemeClr>
                </a:solidFill>
                <a:latin typeface="Times New Roman" pitchFamily="18" charset="0"/>
                <a:cs typeface="Times New Roman" pitchFamily="18" charset="0"/>
              </a:rPr>
              <a:t>6. </a:t>
            </a:r>
            <a:r>
              <a:rPr lang="ru-RU" b="1" i="1" dirty="0" smtClean="0">
                <a:solidFill>
                  <a:schemeClr val="accent1">
                    <a:lumMod val="50000"/>
                  </a:schemeClr>
                </a:solidFill>
                <a:latin typeface="Times New Roman" pitchFamily="18" charset="0"/>
                <a:cs typeface="Times New Roman" pitchFamily="18" charset="0"/>
              </a:rPr>
              <a:t>«Великодушное прощение». </a:t>
            </a:r>
            <a:r>
              <a:rPr lang="ru-RU" dirty="0" smtClean="0">
                <a:solidFill>
                  <a:schemeClr val="accent1">
                    <a:lumMod val="50000"/>
                  </a:schemeClr>
                </a:solidFill>
                <a:latin typeface="Times New Roman" pitchFamily="18" charset="0"/>
                <a:cs typeface="Times New Roman" pitchFamily="18" charset="0"/>
              </a:rPr>
              <a:t>Этот элемент </a:t>
            </a:r>
            <a:r>
              <a:rPr lang="ru-RU" b="1" dirty="0" smtClean="0">
                <a:solidFill>
                  <a:schemeClr val="accent1">
                    <a:lumMod val="50000"/>
                  </a:schemeClr>
                </a:solidFill>
                <a:latin typeface="Times New Roman" pitchFamily="18" charset="0"/>
                <a:cs typeface="Times New Roman" pitchFamily="18" charset="0"/>
              </a:rPr>
              <a:t>«жесткой» защиты </a:t>
            </a:r>
            <a:r>
              <a:rPr lang="ru-RU" dirty="0" smtClean="0">
                <a:solidFill>
                  <a:schemeClr val="accent1">
                    <a:lumMod val="50000"/>
                  </a:schemeClr>
                </a:solidFill>
                <a:latin typeface="Times New Roman" pitchFamily="18" charset="0"/>
                <a:cs typeface="Times New Roman" pitchFamily="18" charset="0"/>
              </a:rPr>
              <a:t>выглядит как видимое смирение с грубостью партнера, который пока не может вести себя иначе: </a:t>
            </a:r>
            <a:r>
              <a:rPr lang="ru-RU" b="1" dirty="0" smtClean="0">
                <a:solidFill>
                  <a:schemeClr val="accent1">
                    <a:lumMod val="50000"/>
                  </a:schemeClr>
                </a:solidFill>
                <a:latin typeface="Times New Roman" pitchFamily="18" charset="0"/>
                <a:cs typeface="Times New Roman" pitchFamily="18" charset="0"/>
              </a:rPr>
              <a:t>«Если только так вы и умеете, то...» «Если вам так хочется...». Здесь педагог уже не делает попытки сохранить достоинство собеседника.</a:t>
            </a:r>
            <a:br>
              <a:rPr lang="ru-RU" b="1" dirty="0" smtClean="0">
                <a:solidFill>
                  <a:schemeClr val="accent1">
                    <a:lumMod val="50000"/>
                  </a:schemeClr>
                </a:solidFill>
                <a:latin typeface="Times New Roman" pitchFamily="18" charset="0"/>
                <a:cs typeface="Times New Roman" pitchFamily="18" charset="0"/>
              </a:rPr>
            </a:b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r>
              <a:rPr lang="ru-RU" b="1" dirty="0" smtClean="0">
                <a:solidFill>
                  <a:schemeClr val="accent1">
                    <a:lumMod val="50000"/>
                  </a:schemeClr>
                </a:solidFill>
                <a:latin typeface="Times New Roman" pitchFamily="18" charset="0"/>
                <a:cs typeface="Times New Roman" pitchFamily="18" charset="0"/>
              </a:rPr>
              <a:t>7. </a:t>
            </a:r>
            <a:r>
              <a:rPr lang="ru-RU" b="1" i="1" dirty="0" smtClean="0">
                <a:solidFill>
                  <a:schemeClr val="accent1">
                    <a:lumMod val="50000"/>
                  </a:schemeClr>
                </a:solidFill>
                <a:latin typeface="Times New Roman" pitchFamily="18" charset="0"/>
                <a:cs typeface="Times New Roman" pitchFamily="18" charset="0"/>
              </a:rPr>
              <a:t>«Сопоставление достоинств партнера с его поведением». </a:t>
            </a:r>
            <a:r>
              <a:rPr lang="ru-RU" dirty="0" smtClean="0">
                <a:solidFill>
                  <a:schemeClr val="accent1">
                    <a:lumMod val="50000"/>
                  </a:schemeClr>
                </a:solidFill>
                <a:latin typeface="Times New Roman" pitchFamily="18" charset="0"/>
                <a:cs typeface="Times New Roman" pitchFamily="18" charset="0"/>
              </a:rPr>
              <a:t>Применение этого приема возможно в двух вариантах. Первый состоит в оглашении педагогом своего положительного отношения к собеседнику</a:t>
            </a:r>
            <a:r>
              <a:rPr lang="ru-RU" b="1" dirty="0" smtClean="0">
                <a:solidFill>
                  <a:schemeClr val="accent1">
                    <a:lumMod val="50000"/>
                  </a:schemeClr>
                </a:solidFill>
                <a:latin typeface="Times New Roman" pitchFamily="18" charset="0"/>
                <a:cs typeface="Times New Roman" pitchFamily="18" charset="0"/>
              </a:rPr>
              <a:t>: «Я всегда считал(а), что вы такой(</a:t>
            </a:r>
            <a:r>
              <a:rPr lang="ru-RU" b="1" dirty="0" err="1" smtClean="0">
                <a:solidFill>
                  <a:schemeClr val="accent1">
                    <a:lumMod val="50000"/>
                  </a:schemeClr>
                </a:solidFill>
                <a:latin typeface="Times New Roman" pitchFamily="18" charset="0"/>
                <a:cs typeface="Times New Roman" pitchFamily="18" charset="0"/>
              </a:rPr>
              <a:t>ая</a:t>
            </a:r>
            <a:r>
              <a:rPr lang="ru-RU" b="1" dirty="0" smtClean="0">
                <a:solidFill>
                  <a:schemeClr val="accent1">
                    <a:lumMod val="50000"/>
                  </a:schemeClr>
                </a:solidFill>
                <a:latin typeface="Times New Roman" pitchFamily="18" charset="0"/>
                <a:cs typeface="Times New Roman" pitchFamily="18" charset="0"/>
              </a:rPr>
              <a:t>)..., но сегодня я вас не узнаю».</a:t>
            </a:r>
            <a:r>
              <a:rPr lang="ru-RU" dirty="0" smtClean="0">
                <a:solidFill>
                  <a:schemeClr val="accent1">
                    <a:lumMod val="50000"/>
                  </a:schemeClr>
                </a:solidFill>
                <a:latin typeface="Times New Roman" pitchFamily="18" charset="0"/>
                <a:cs typeface="Times New Roman" pitchFamily="18" charset="0"/>
              </a:rPr>
              <a:t>  Второй больше будет свидетельствовать о разочаровании, которое испытывает воспитатель: </a:t>
            </a:r>
            <a:r>
              <a:rPr lang="ru-RU" b="1" dirty="0" smtClean="0">
                <a:solidFill>
                  <a:schemeClr val="accent1">
                    <a:lumMod val="50000"/>
                  </a:schemeClr>
                </a:solidFill>
                <a:latin typeface="Times New Roman" pitchFamily="18" charset="0"/>
                <a:cs typeface="Times New Roman" pitchFamily="18" charset="0"/>
              </a:rPr>
              <a:t>«Вы казались таким(ой)..., а оказывается, что...».</a:t>
            </a: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r>
              <a:rPr lang="ru-RU" dirty="0" smtClean="0">
                <a:solidFill>
                  <a:schemeClr val="accent1">
                    <a:lumMod val="50000"/>
                  </a:schemeClr>
                </a:solidFill>
                <a:latin typeface="Times New Roman" pitchFamily="18" charset="0"/>
                <a:cs typeface="Times New Roman" pitchFamily="18" charset="0"/>
              </a:rPr>
              <a:t/>
            </a:r>
            <a:br>
              <a:rPr lang="ru-RU" dirty="0" smtClean="0">
                <a:solidFill>
                  <a:schemeClr val="accent1">
                    <a:lumMod val="50000"/>
                  </a:schemeClr>
                </a:solidFill>
                <a:latin typeface="Times New Roman" pitchFamily="18" charset="0"/>
                <a:cs typeface="Times New Roman" pitchFamily="18" charset="0"/>
              </a:rPr>
            </a:br>
            <a:r>
              <a:rPr lang="ru-RU" b="1" dirty="0" smtClean="0">
                <a:solidFill>
                  <a:schemeClr val="accent1">
                    <a:lumMod val="50000"/>
                  </a:schemeClr>
                </a:solidFill>
                <a:latin typeface="Times New Roman" pitchFamily="18" charset="0"/>
                <a:cs typeface="Times New Roman" pitchFamily="18" charset="0"/>
              </a:rPr>
              <a:t>8. </a:t>
            </a:r>
            <a:r>
              <a:rPr lang="ru-RU" b="1" i="1" dirty="0" smtClean="0">
                <a:solidFill>
                  <a:schemeClr val="accent1">
                    <a:lumMod val="50000"/>
                  </a:schemeClr>
                </a:solidFill>
                <a:latin typeface="Times New Roman" pitchFamily="18" charset="0"/>
                <a:cs typeface="Times New Roman" pitchFamily="18" charset="0"/>
              </a:rPr>
              <a:t>«Оставить наедине с самим собой». </a:t>
            </a:r>
            <a:r>
              <a:rPr lang="ru-RU" dirty="0" smtClean="0">
                <a:solidFill>
                  <a:schemeClr val="accent1">
                    <a:lumMod val="50000"/>
                  </a:schemeClr>
                </a:solidFill>
                <a:latin typeface="Times New Roman" pitchFamily="18" charset="0"/>
                <a:cs typeface="Times New Roman" pitchFamily="18" charset="0"/>
              </a:rPr>
              <a:t>Это способ жесткий, лаконичный, с обязательным разрывом отношений: </a:t>
            </a:r>
            <a:r>
              <a:rPr lang="ru-RU" b="1" dirty="0" smtClean="0">
                <a:solidFill>
                  <a:schemeClr val="accent1">
                    <a:lumMod val="50000"/>
                  </a:schemeClr>
                </a:solidFill>
                <a:latin typeface="Times New Roman" pitchFamily="18" charset="0"/>
                <a:cs typeface="Times New Roman" pitchFamily="18" charset="0"/>
              </a:rPr>
              <a:t>«Жаль, что вы не осознаете, что сейчас произошло. Вероятно, вы не способны понять, что сказали».</a:t>
            </a:r>
            <a:endParaRPr lang="ru-RU" b="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9" y="5000636"/>
            <a:ext cx="6572295" cy="1285884"/>
          </a:xfrm>
        </p:spPr>
        <p:txBody>
          <a:bodyPr/>
          <a:lstStyle/>
          <a:p>
            <a:pPr>
              <a:buNone/>
            </a:pPr>
            <a:r>
              <a:rPr lang="ru-RU" dirty="0" smtClean="0">
                <a:solidFill>
                  <a:schemeClr val="accent1">
                    <a:lumMod val="50000"/>
                  </a:schemeClr>
                </a:solidFill>
                <a:latin typeface="Times New Roman" pitchFamily="18" charset="0"/>
                <a:cs typeface="Times New Roman" pitchFamily="18" charset="0"/>
              </a:rPr>
              <a:t>Спасибо за внимание!</a:t>
            </a:r>
            <a:endParaRPr lang="ru-RU" dirty="0">
              <a:solidFill>
                <a:schemeClr val="accent1">
                  <a:lumMod val="50000"/>
                </a:schemeClr>
              </a:solidFill>
              <a:latin typeface="Times New Roman" pitchFamily="18" charset="0"/>
              <a:cs typeface="Times New Roman" pitchFamily="18" charset="0"/>
            </a:endParaRPr>
          </a:p>
        </p:txBody>
      </p:sp>
      <p:pic>
        <p:nvPicPr>
          <p:cNvPr id="6146" name="Picture 2" descr="C:\Users\ТП\Desktop\Новая папка\pertenencia.jpg"/>
          <p:cNvPicPr>
            <a:picLocks noGrp="1" noChangeAspect="1" noChangeArrowheads="1"/>
          </p:cNvPicPr>
          <p:nvPr>
            <p:ph sz="quarter" idx="13"/>
          </p:nvPr>
        </p:nvPicPr>
        <p:blipFill>
          <a:blip r:embed="rId2" cstate="print">
            <a:clrChange>
              <a:clrFrom>
                <a:srgbClr val="F3F3F3"/>
              </a:clrFrom>
              <a:clrTo>
                <a:srgbClr val="F3F3F3">
                  <a:alpha val="0"/>
                </a:srgbClr>
              </a:clrTo>
            </a:clrChange>
          </a:blip>
          <a:srcRect/>
          <a:stretch>
            <a:fillRect/>
          </a:stretch>
        </p:blipFill>
        <p:spPr bwMode="auto">
          <a:xfrm>
            <a:off x="1500166" y="1000108"/>
            <a:ext cx="6064922" cy="37147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П\Desktop\Новая папка\img1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661248"/>
            <a:ext cx="8424936" cy="792088"/>
          </a:xfrm>
        </p:spPr>
        <p:txBody>
          <a:bodyPr/>
          <a:lstStyle/>
          <a:p>
            <a:pPr marL="0" indent="0">
              <a:buNone/>
            </a:pPr>
            <a:r>
              <a:rPr lang="ru-RU" sz="2800" dirty="0" smtClean="0">
                <a:solidFill>
                  <a:schemeClr val="accent1">
                    <a:lumMod val="50000"/>
                  </a:schemeClr>
                </a:solidFill>
                <a:latin typeface="Times New Roman" pitchFamily="18" charset="0"/>
                <a:cs typeface="Times New Roman" pitchFamily="18" charset="0"/>
              </a:rPr>
              <a:t>Типы конфликтов по причине возникновения</a:t>
            </a:r>
            <a:endParaRPr lang="ru-RU" sz="2800" dirty="0">
              <a:solidFill>
                <a:schemeClr val="accent1">
                  <a:lumMod val="50000"/>
                </a:schemeClr>
              </a:solidFill>
              <a:latin typeface="Times New Roman" pitchFamily="18" charset="0"/>
              <a:cs typeface="Times New Roman" pitchFamily="18" charset="0"/>
            </a:endParaRPr>
          </a:p>
        </p:txBody>
      </p:sp>
      <p:sp>
        <p:nvSpPr>
          <p:cNvPr id="3" name="Объект 2"/>
          <p:cNvSpPr>
            <a:spLocks noGrp="1"/>
          </p:cNvSpPr>
          <p:nvPr>
            <p:ph sz="quarter" idx="13"/>
          </p:nvPr>
        </p:nvSpPr>
        <p:spPr/>
        <p:txBody>
          <a:bodyPr/>
          <a:lstStyle/>
          <a:p>
            <a:r>
              <a:rPr lang="ru-RU" dirty="0" smtClean="0"/>
              <a:t> </a:t>
            </a:r>
            <a:endParaRPr lang="ru-RU" dirty="0"/>
          </a:p>
        </p:txBody>
      </p:sp>
      <p:graphicFrame>
        <p:nvGraphicFramePr>
          <p:cNvPr id="5" name="Схема 4"/>
          <p:cNvGraphicFramePr/>
          <p:nvPr>
            <p:extLst>
              <p:ext uri="{D42A27DB-BD31-4B8C-83A1-F6EECF244321}">
                <p14:modId xmlns:p14="http://schemas.microsoft.com/office/powerpoint/2010/main" xmlns="" val="2259719019"/>
              </p:ext>
            </p:extLst>
          </p:nvPr>
        </p:nvGraphicFramePr>
        <p:xfrm>
          <a:off x="1403648"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7528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5500702"/>
            <a:ext cx="6143668" cy="928694"/>
          </a:xfrm>
        </p:spPr>
        <p:txBody>
          <a:bodyPr/>
          <a:lstStyle/>
          <a:p>
            <a:pPr>
              <a:buNone/>
            </a:pPr>
            <a:r>
              <a:rPr lang="ru-RU" sz="3600" dirty="0" smtClean="0">
                <a:solidFill>
                  <a:schemeClr val="accent1">
                    <a:lumMod val="50000"/>
                  </a:schemeClr>
                </a:solidFill>
                <a:latin typeface="Times New Roman" pitchFamily="18" charset="0"/>
                <a:cs typeface="Times New Roman" pitchFamily="18" charset="0"/>
              </a:rPr>
              <a:t>Разрешение конфликтов</a:t>
            </a:r>
            <a:endParaRPr lang="ru-RU" sz="3600" dirty="0">
              <a:solidFill>
                <a:schemeClr val="accent1">
                  <a:lumMod val="50000"/>
                </a:schemeClr>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642910" y="731520"/>
            <a:ext cx="7858180" cy="4340554"/>
          </a:xfrm>
        </p:spPr>
        <p:txBody>
          <a:bodyPr>
            <a:normAutofit/>
          </a:bodyPr>
          <a:lstStyle/>
          <a:p>
            <a:r>
              <a:rPr lang="ru-RU" sz="2800" b="1" dirty="0" smtClean="0">
                <a:solidFill>
                  <a:schemeClr val="accent1">
                    <a:lumMod val="50000"/>
                  </a:schemeClr>
                </a:solidFill>
                <a:latin typeface="Times New Roman" pitchFamily="18" charset="0"/>
                <a:cs typeface="Times New Roman" pitchFamily="18" charset="0"/>
              </a:rPr>
              <a:t>Конструктивные</a:t>
            </a:r>
            <a:r>
              <a:rPr lang="ru-RU" sz="2800" dirty="0" smtClean="0">
                <a:solidFill>
                  <a:schemeClr val="accent1">
                    <a:lumMod val="50000"/>
                  </a:schemeClr>
                </a:solidFill>
                <a:latin typeface="Times New Roman" pitchFamily="18" charset="0"/>
                <a:cs typeface="Times New Roman" pitchFamily="18" charset="0"/>
              </a:rPr>
              <a:t> – способствуют принятию обоснованных решений и развитию дальнейших отношений</a:t>
            </a:r>
          </a:p>
          <a:p>
            <a:endParaRPr lang="ru-RU" sz="2800" dirty="0" smtClean="0">
              <a:solidFill>
                <a:schemeClr val="accent1">
                  <a:lumMod val="50000"/>
                </a:schemeClr>
              </a:solidFill>
              <a:latin typeface="Times New Roman" pitchFamily="18" charset="0"/>
              <a:cs typeface="Times New Roman" pitchFamily="18" charset="0"/>
            </a:endParaRPr>
          </a:p>
          <a:p>
            <a:r>
              <a:rPr lang="ru-RU" sz="2800" b="1" dirty="0" smtClean="0">
                <a:solidFill>
                  <a:schemeClr val="accent1">
                    <a:lumMod val="50000"/>
                  </a:schemeClr>
                </a:solidFill>
                <a:latin typeface="Times New Roman" pitchFamily="18" charset="0"/>
                <a:cs typeface="Times New Roman" pitchFamily="18" charset="0"/>
              </a:rPr>
              <a:t>Деструктивные</a:t>
            </a:r>
            <a:r>
              <a:rPr lang="ru-RU" sz="2800" dirty="0" smtClean="0">
                <a:solidFill>
                  <a:schemeClr val="accent1">
                    <a:lumMod val="50000"/>
                  </a:schemeClr>
                </a:solidFill>
                <a:latin typeface="Times New Roman" pitchFamily="18" charset="0"/>
                <a:cs typeface="Times New Roman" pitchFamily="18" charset="0"/>
              </a:rPr>
              <a:t> –  конфликты, препятствующие эффективному взаимодействию и  принятию обоснованных решений.</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589240"/>
            <a:ext cx="7416824" cy="864096"/>
          </a:xfrm>
        </p:spPr>
        <p:txBody>
          <a:bodyPr/>
          <a:lstStyle/>
          <a:p>
            <a:pPr marL="0" indent="0">
              <a:buNone/>
            </a:pPr>
            <a:r>
              <a:rPr lang="ru-RU" sz="2800" dirty="0" smtClean="0">
                <a:solidFill>
                  <a:schemeClr val="accent1">
                    <a:lumMod val="50000"/>
                  </a:schemeClr>
                </a:solidFill>
                <a:latin typeface="Times New Roman" pitchFamily="18" charset="0"/>
                <a:cs typeface="Times New Roman" pitchFamily="18" charset="0"/>
              </a:rPr>
              <a:t>Причины межличностных  конфликтов</a:t>
            </a:r>
            <a:endParaRPr lang="ru-RU" sz="2800" dirty="0">
              <a:solidFill>
                <a:schemeClr val="accent1">
                  <a:lumMod val="50000"/>
                </a:schemeClr>
              </a:solidFill>
              <a:latin typeface="Times New Roman" pitchFamily="18" charset="0"/>
              <a:cs typeface="Times New Roman" pitchFamily="18" charset="0"/>
            </a:endParaRPr>
          </a:p>
        </p:txBody>
      </p:sp>
      <p:sp>
        <p:nvSpPr>
          <p:cNvPr id="3" name="Объект 2"/>
          <p:cNvSpPr>
            <a:spLocks noGrp="1"/>
          </p:cNvSpPr>
          <p:nvPr>
            <p:ph sz="quarter" idx="13"/>
          </p:nvPr>
        </p:nvSpPr>
        <p:spPr>
          <a:xfrm>
            <a:off x="1143000" y="731520"/>
            <a:ext cx="7029400" cy="4713704"/>
          </a:xfrm>
        </p:spPr>
        <p:txBody>
          <a:bodyPr>
            <a:noAutofit/>
          </a:bodyPr>
          <a:lstStyle/>
          <a:p>
            <a:pPr marL="502920" indent="-457200">
              <a:buFont typeface="+mj-lt"/>
              <a:buAutoNum type="arabicPeriod"/>
            </a:pPr>
            <a:r>
              <a:rPr lang="ru-RU" dirty="0" smtClean="0">
                <a:solidFill>
                  <a:schemeClr val="accent1">
                    <a:lumMod val="50000"/>
                  </a:schemeClr>
                </a:solidFill>
                <a:latin typeface="Times New Roman" pitchFamily="18" charset="0"/>
                <a:cs typeface="Times New Roman" pitchFamily="18" charset="0"/>
              </a:rPr>
              <a:t>Различия во взглядах, целях, нравственных ценностях.</a:t>
            </a:r>
            <a:r>
              <a:rPr lang="en-US" dirty="0" smtClean="0">
                <a:solidFill>
                  <a:schemeClr val="accent1">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Нетерпимость к чужому мнению, вере.</a:t>
            </a:r>
          </a:p>
          <a:p>
            <a:pPr marL="502920" indent="-457200">
              <a:buFont typeface="+mj-lt"/>
              <a:buAutoNum type="arabicPeriod"/>
            </a:pPr>
            <a:r>
              <a:rPr lang="ru-RU" dirty="0" smtClean="0">
                <a:solidFill>
                  <a:schemeClr val="accent1">
                    <a:lumMod val="50000"/>
                  </a:schemeClr>
                </a:solidFill>
                <a:latin typeface="Times New Roman" pitchFamily="18" charset="0"/>
                <a:cs typeface="Times New Roman" pitchFamily="18" charset="0"/>
              </a:rPr>
              <a:t>  Неумение контролировать эмоции, общаться  (регулятивные и коммуникативные умения)</a:t>
            </a:r>
          </a:p>
          <a:p>
            <a:pPr marL="502920" lvl="0" indent="-457200">
              <a:buClr>
                <a:srgbClr val="F14124">
                  <a:lumMod val="75000"/>
                </a:srgbClr>
              </a:buClr>
              <a:buFont typeface="+mj-lt"/>
              <a:buAutoNum type="arabicPeriod"/>
            </a:pPr>
            <a:r>
              <a:rPr lang="ru-RU" dirty="0" smtClean="0">
                <a:solidFill>
                  <a:schemeClr val="accent1">
                    <a:lumMod val="50000"/>
                  </a:schemeClr>
                </a:solidFill>
                <a:latin typeface="Times New Roman" pitchFamily="18" charset="0"/>
                <a:cs typeface="Times New Roman" pitchFamily="18" charset="0"/>
              </a:rPr>
              <a:t>  Негативные чувства (зависть</a:t>
            </a:r>
            <a:r>
              <a:rPr lang="ru-RU" dirty="0">
                <a:solidFill>
                  <a:schemeClr val="accent1">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корысть, личная    неприязнь)</a:t>
            </a:r>
          </a:p>
          <a:p>
            <a:pPr marL="560070" lvl="0" indent="-514350">
              <a:buClr>
                <a:srgbClr val="F14124">
                  <a:lumMod val="75000"/>
                </a:srgbClr>
              </a:buClr>
              <a:buFont typeface="+mj-lt"/>
              <a:buAutoNum type="arabicPeriod"/>
            </a:pPr>
            <a:r>
              <a:rPr lang="ru-RU" dirty="0" smtClean="0">
                <a:solidFill>
                  <a:schemeClr val="accent1">
                    <a:lumMod val="50000"/>
                  </a:schemeClr>
                </a:solidFill>
                <a:latin typeface="Times New Roman" pitchFamily="18" charset="0"/>
                <a:cs typeface="Times New Roman" pitchFamily="18" charset="0"/>
              </a:rPr>
              <a:t>Невоспитанность: грубость, агрессивность, эгоизм</a:t>
            </a:r>
            <a:r>
              <a:rPr lang="ru-RU" dirty="0">
                <a:solidFill>
                  <a:schemeClr val="accent1">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 завышенная </a:t>
            </a:r>
            <a:r>
              <a:rPr lang="ru-RU" dirty="0">
                <a:solidFill>
                  <a:schemeClr val="accent1">
                    <a:lumMod val="50000"/>
                  </a:schemeClr>
                </a:solidFill>
                <a:latin typeface="Times New Roman" pitchFamily="18" charset="0"/>
                <a:cs typeface="Times New Roman" pitchFamily="18" charset="0"/>
              </a:rPr>
              <a:t>самооценка</a:t>
            </a:r>
          </a:p>
          <a:p>
            <a:pPr marL="560070" lvl="0" indent="-514350">
              <a:buClr>
                <a:srgbClr val="F14124">
                  <a:lumMod val="75000"/>
                </a:srgbClr>
              </a:buClr>
              <a:buFont typeface="+mj-lt"/>
              <a:buAutoNum type="arabicPeriod"/>
            </a:pPr>
            <a:r>
              <a:rPr lang="ru-RU" dirty="0" smtClean="0">
                <a:solidFill>
                  <a:schemeClr val="accent1">
                    <a:lumMod val="50000"/>
                  </a:schemeClr>
                </a:solidFill>
                <a:latin typeface="Times New Roman" pitchFamily="18" charset="0"/>
                <a:cs typeface="Times New Roman" pitchFamily="18" charset="0"/>
              </a:rPr>
              <a:t> Оскорблённое достоинство , уязвлённое самолюбие</a:t>
            </a:r>
            <a:endParaRPr lang="ru-RU" dirty="0">
              <a:solidFill>
                <a:schemeClr val="accent1">
                  <a:lumMod val="50000"/>
                </a:schemeClr>
              </a:solidFill>
              <a:latin typeface="Times New Roman" pitchFamily="18" charset="0"/>
              <a:cs typeface="Times New Roman" pitchFamily="18" charset="0"/>
            </a:endParaRPr>
          </a:p>
          <a:p>
            <a:pPr marL="560070" lvl="0" indent="-514350">
              <a:buClr>
                <a:srgbClr val="F14124">
                  <a:lumMod val="75000"/>
                </a:srgbClr>
              </a:buClr>
              <a:buNone/>
            </a:pPr>
            <a:endParaRPr lang="ru-RU" dirty="0">
              <a:solidFill>
                <a:schemeClr val="accent1">
                  <a:lumMod val="50000"/>
                </a:schemeClr>
              </a:solidFill>
              <a:latin typeface="Times New Roman" pitchFamily="18" charset="0"/>
              <a:cs typeface="Times New Roman" pitchFamily="18" charset="0"/>
            </a:endParaRPr>
          </a:p>
          <a:p>
            <a:pPr marL="45720" indent="0">
              <a:buNone/>
            </a:pPr>
            <a:endParaRPr lang="ru-RU"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3" y="1340768"/>
            <a:ext cx="7406208" cy="4174400"/>
          </a:xfrm>
        </p:spPr>
        <p:txBody>
          <a:bodyPr/>
          <a:lstStyle/>
          <a:p>
            <a:pPr marL="0" indent="0">
              <a:buNone/>
            </a:pPr>
            <a:r>
              <a:rPr lang="ru-RU" b="0" dirty="0" smtClean="0">
                <a:solidFill>
                  <a:schemeClr val="accent1">
                    <a:lumMod val="50000"/>
                  </a:schemeClr>
                </a:solidFill>
                <a:latin typeface="Times New Roman" pitchFamily="18" charset="0"/>
                <a:cs typeface="Times New Roman" pitchFamily="18" charset="0"/>
              </a:rPr>
              <a:t>Конфликты – это </a:t>
            </a:r>
            <a:r>
              <a:rPr lang="en-US" b="0" dirty="0" smtClean="0">
                <a:solidFill>
                  <a:schemeClr val="accent1">
                    <a:lumMod val="50000"/>
                  </a:schemeClr>
                </a:solidFill>
                <a:latin typeface="Times New Roman" pitchFamily="18" charset="0"/>
                <a:cs typeface="Times New Roman" pitchFamily="18" charset="0"/>
              </a:rPr>
              <a:t> </a:t>
            </a:r>
            <a:r>
              <a:rPr lang="ru-RU" b="0" dirty="0" smtClean="0">
                <a:solidFill>
                  <a:schemeClr val="accent1">
                    <a:lumMod val="50000"/>
                  </a:schemeClr>
                </a:solidFill>
                <a:latin typeface="Times New Roman" pitchFamily="18" charset="0"/>
                <a:cs typeface="Times New Roman" pitchFamily="18" charset="0"/>
              </a:rPr>
              <a:t>необходимое явление социальной жизни</a:t>
            </a:r>
            <a:r>
              <a:rPr lang="ru-RU" b="0" dirty="0" smtClean="0">
                <a:solidFill>
                  <a:schemeClr val="accent1">
                    <a:lumMod val="75000"/>
                  </a:schemeClr>
                </a:solidFill>
                <a:latin typeface="Times New Roman" pitchFamily="18" charset="0"/>
                <a:cs typeface="Times New Roman" pitchFamily="18" charset="0"/>
              </a:rPr>
              <a:t>?</a:t>
            </a:r>
            <a:br>
              <a:rPr lang="ru-RU" b="0" dirty="0" smtClean="0">
                <a:solidFill>
                  <a:schemeClr val="accent1">
                    <a:lumMod val="75000"/>
                  </a:schemeClr>
                </a:solidFill>
                <a:latin typeface="Times New Roman" pitchFamily="18" charset="0"/>
                <a:cs typeface="Times New Roman" pitchFamily="18" charset="0"/>
              </a:rPr>
            </a:br>
            <a:r>
              <a:rPr lang="ru-RU" b="0" dirty="0" smtClean="0">
                <a:solidFill>
                  <a:schemeClr val="accent1">
                    <a:lumMod val="75000"/>
                  </a:schemeClr>
                </a:solidFill>
                <a:latin typeface="Times New Roman" pitchFamily="18" charset="0"/>
                <a:cs typeface="Times New Roman" pitchFamily="18" charset="0"/>
              </a:rPr>
              <a:t/>
            </a:r>
            <a:br>
              <a:rPr lang="ru-RU" b="0" dirty="0" smtClean="0">
                <a:solidFill>
                  <a:schemeClr val="accent1">
                    <a:lumMod val="75000"/>
                  </a:schemeClr>
                </a:solidFill>
                <a:latin typeface="Times New Roman" pitchFamily="18" charset="0"/>
                <a:cs typeface="Times New Roman" pitchFamily="18" charset="0"/>
              </a:rPr>
            </a:br>
            <a:r>
              <a:rPr lang="ru-RU" b="0" dirty="0" smtClean="0">
                <a:solidFill>
                  <a:schemeClr val="accent1">
                    <a:lumMod val="75000"/>
                  </a:schemeClr>
                </a:solidFill>
                <a:latin typeface="Times New Roman" pitchFamily="18" charset="0"/>
                <a:cs typeface="Times New Roman" pitchFamily="18" charset="0"/>
              </a:rPr>
              <a:t/>
            </a:r>
            <a:br>
              <a:rPr lang="ru-RU" b="0" dirty="0" smtClean="0">
                <a:solidFill>
                  <a:schemeClr val="accent1">
                    <a:lumMod val="75000"/>
                  </a:schemeClr>
                </a:solidFill>
                <a:latin typeface="Times New Roman" pitchFamily="18" charset="0"/>
                <a:cs typeface="Times New Roman" pitchFamily="18" charset="0"/>
              </a:rPr>
            </a:br>
            <a:r>
              <a:rPr lang="ru-RU" b="0" dirty="0" smtClean="0">
                <a:solidFill>
                  <a:schemeClr val="accent1">
                    <a:lumMod val="50000"/>
                  </a:schemeClr>
                </a:solidFill>
                <a:latin typeface="Times New Roman" pitchFamily="18" charset="0"/>
                <a:cs typeface="Times New Roman" pitchFamily="18" charset="0"/>
              </a:rPr>
              <a:t>Это хорошо или плохо</a:t>
            </a:r>
            <a:r>
              <a:rPr lang="ru-RU" dirty="0" smtClean="0">
                <a:solidFill>
                  <a:schemeClr val="accent1">
                    <a:lumMod val="50000"/>
                  </a:schemeClr>
                </a:solidFill>
              </a:rPr>
              <a:t>?</a:t>
            </a:r>
            <a:endParaRPr lang="ru-RU" dirty="0">
              <a:solidFill>
                <a:schemeClr val="accent1">
                  <a:lumMod val="50000"/>
                </a:schemeClr>
              </a:solidFill>
            </a:endParaRPr>
          </a:p>
        </p:txBody>
      </p:sp>
      <p:pic>
        <p:nvPicPr>
          <p:cNvPr id="1026" name="Picture 2" descr="C:\Users\ТП\Desktop\Новая папка\konflikt2 (1).jpg"/>
          <p:cNvPicPr>
            <a:picLocks noChangeAspect="1" noChangeArrowheads="1"/>
          </p:cNvPicPr>
          <p:nvPr/>
        </p:nvPicPr>
        <p:blipFill>
          <a:blip r:embed="rId2" cstate="print">
            <a:clrChange>
              <a:clrFrom>
                <a:srgbClr val="FCFAFB"/>
              </a:clrFrom>
              <a:clrTo>
                <a:srgbClr val="FCFAFB">
                  <a:alpha val="0"/>
                </a:srgbClr>
              </a:clrTo>
            </a:clrChange>
          </a:blip>
          <a:srcRect/>
          <a:stretch>
            <a:fillRect/>
          </a:stretch>
        </p:blipFill>
        <p:spPr bwMode="auto">
          <a:xfrm>
            <a:off x="755576" y="3451907"/>
            <a:ext cx="2821817" cy="164307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373216"/>
            <a:ext cx="6264696" cy="1080120"/>
          </a:xfrm>
        </p:spPr>
        <p:txBody>
          <a:bodyPr/>
          <a:lstStyle/>
          <a:p>
            <a:pPr marL="0" indent="0">
              <a:buNone/>
            </a:pPr>
            <a:r>
              <a:rPr lang="ru-RU" sz="2800" dirty="0" smtClean="0">
                <a:solidFill>
                  <a:schemeClr val="accent1">
                    <a:lumMod val="50000"/>
                  </a:schemeClr>
                </a:solidFill>
                <a:latin typeface="Times New Roman" pitchFamily="18" charset="0"/>
                <a:cs typeface="Times New Roman" pitchFamily="18" charset="0"/>
              </a:rPr>
              <a:t>Позитивные последствия конфликта</a:t>
            </a:r>
            <a:endParaRPr lang="ru-RU" sz="2800" dirty="0">
              <a:solidFill>
                <a:schemeClr val="accent1">
                  <a:lumMod val="50000"/>
                </a:schemeClr>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xmlns="" val="1412427993"/>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ТП\Desktop\Новая папка\Key-Reasons-for-the-Breakdown-of-Church-Unity.jpg"/>
          <p:cNvPicPr>
            <a:picLocks noChangeAspect="1" noChangeArrowheads="1"/>
          </p:cNvPicPr>
          <p:nvPr/>
        </p:nvPicPr>
        <p:blipFill>
          <a:blip r:embed="rId2" cstate="print">
            <a:clrChange>
              <a:clrFrom>
                <a:srgbClr val="FEFAF9"/>
              </a:clrFrom>
              <a:clrTo>
                <a:srgbClr val="FEFAF9">
                  <a:alpha val="0"/>
                </a:srgbClr>
              </a:clrTo>
            </a:clrChange>
          </a:blip>
          <a:srcRect/>
          <a:stretch>
            <a:fillRect/>
          </a:stretch>
        </p:blipFill>
        <p:spPr bwMode="auto">
          <a:xfrm flipH="1">
            <a:off x="5796136" y="1340768"/>
            <a:ext cx="2667018" cy="2000264"/>
          </a:xfrm>
          <a:prstGeom prst="rect">
            <a:avLst/>
          </a:prstGeom>
          <a:noFill/>
        </p:spPr>
      </p:pic>
      <p:sp>
        <p:nvSpPr>
          <p:cNvPr id="2" name="Заголовок 1"/>
          <p:cNvSpPr>
            <a:spLocks noGrp="1"/>
          </p:cNvSpPr>
          <p:nvPr>
            <p:ph type="title"/>
          </p:nvPr>
        </p:nvSpPr>
        <p:spPr>
          <a:xfrm>
            <a:off x="827585" y="5013176"/>
            <a:ext cx="6408712" cy="1059030"/>
          </a:xfrm>
        </p:spPr>
        <p:txBody>
          <a:bodyPr/>
          <a:lstStyle/>
          <a:p>
            <a:pPr>
              <a:buNone/>
            </a:pPr>
            <a:r>
              <a:rPr lang="ru-RU" sz="2800" dirty="0" smtClean="0">
                <a:solidFill>
                  <a:schemeClr val="accent1">
                    <a:lumMod val="50000"/>
                  </a:schemeClr>
                </a:solidFill>
                <a:latin typeface="Times New Roman" pitchFamily="18" charset="0"/>
                <a:cs typeface="Times New Roman" pitchFamily="18" charset="0"/>
              </a:rPr>
              <a:t>Негативные последствия конфликта</a:t>
            </a:r>
            <a:endParaRPr lang="ru-RU" sz="2800" dirty="0">
              <a:solidFill>
                <a:schemeClr val="accent1">
                  <a:lumMod val="50000"/>
                </a:schemeClr>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714348" y="1052736"/>
            <a:ext cx="7572428" cy="3816424"/>
          </a:xfrm>
        </p:spPr>
        <p:txBody>
          <a:bodyPr>
            <a:normAutofit/>
          </a:bodyPr>
          <a:lstStyle/>
          <a:p>
            <a:pPr>
              <a:buFont typeface="Wingdings" pitchFamily="2" charset="2"/>
              <a:buChar char="§"/>
            </a:pPr>
            <a:r>
              <a:rPr lang="ru-RU" sz="2400" dirty="0" smtClean="0">
                <a:solidFill>
                  <a:schemeClr val="accent1">
                    <a:lumMod val="50000"/>
                  </a:schemeClr>
                </a:solidFill>
                <a:latin typeface="Times New Roman" pitchFamily="18" charset="0"/>
                <a:cs typeface="Times New Roman" pitchFamily="18" charset="0"/>
              </a:rPr>
              <a:t>Обостряются конкурентные отношения между людьми.</a:t>
            </a:r>
          </a:p>
          <a:p>
            <a:pPr>
              <a:buFont typeface="Wingdings" pitchFamily="2" charset="2"/>
              <a:buChar char="§"/>
            </a:pPr>
            <a:r>
              <a:rPr lang="ru-RU" sz="2400" dirty="0" smtClean="0">
                <a:solidFill>
                  <a:schemeClr val="accent1">
                    <a:lumMod val="50000"/>
                  </a:schemeClr>
                </a:solidFill>
                <a:latin typeface="Times New Roman" pitchFamily="18" charset="0"/>
                <a:cs typeface="Times New Roman" pitchFamily="18" charset="0"/>
              </a:rPr>
              <a:t>Отсутствует стремления к добрым отношениям.</a:t>
            </a:r>
          </a:p>
          <a:p>
            <a:pPr>
              <a:buFont typeface="Wingdings" pitchFamily="2" charset="2"/>
              <a:buChar char="§"/>
            </a:pPr>
            <a:r>
              <a:rPr lang="ru-RU" sz="2400" dirty="0" smtClean="0">
                <a:solidFill>
                  <a:schemeClr val="accent1">
                    <a:lumMod val="50000"/>
                  </a:schemeClr>
                </a:solidFill>
                <a:latin typeface="Times New Roman" pitchFamily="18" charset="0"/>
                <a:cs typeface="Times New Roman" pitchFamily="18" charset="0"/>
              </a:rPr>
              <a:t>Формируется представление о противоположной стороне как о враге.</a:t>
            </a:r>
          </a:p>
          <a:p>
            <a:pPr>
              <a:buFont typeface="Wingdings" pitchFamily="2" charset="2"/>
              <a:buChar char="§"/>
            </a:pPr>
            <a:r>
              <a:rPr lang="ru-RU" sz="2400" dirty="0" smtClean="0">
                <a:solidFill>
                  <a:schemeClr val="accent1">
                    <a:lumMod val="50000"/>
                  </a:schemeClr>
                </a:solidFill>
                <a:latin typeface="Times New Roman" pitchFamily="18" charset="0"/>
                <a:cs typeface="Times New Roman" pitchFamily="18" charset="0"/>
              </a:rPr>
              <a:t>Формируется убеждение, что победа в конфликте важнее, чем решение проблемы.</a:t>
            </a:r>
          </a:p>
          <a:p>
            <a:pPr>
              <a:buFont typeface="Wingdings" pitchFamily="2" charset="2"/>
              <a:buChar char="§"/>
            </a:pPr>
            <a:r>
              <a:rPr lang="ru-RU" sz="2400" dirty="0" smtClean="0">
                <a:solidFill>
                  <a:schemeClr val="accent1">
                    <a:lumMod val="50000"/>
                  </a:schemeClr>
                </a:solidFill>
                <a:latin typeface="Times New Roman" pitchFamily="18" charset="0"/>
                <a:cs typeface="Times New Roman" pitchFamily="18" charset="0"/>
              </a:rPr>
              <a:t>Возникает чувство обиды, плохое настроение</a:t>
            </a:r>
            <a:r>
              <a:rPr lang="ru-RU" sz="2800" dirty="0" smtClean="0">
                <a:solidFill>
                  <a:schemeClr val="accent1">
                    <a:lumMod val="50000"/>
                  </a:schemeClr>
                </a:solidFill>
                <a:latin typeface="Times New Roman" pitchFamily="18" charset="0"/>
                <a:cs typeface="Times New Roman" pitchFamily="18" charset="0"/>
              </a:rPr>
              <a:t>.</a:t>
            </a:r>
            <a:endParaRPr lang="ru-RU" sz="2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TotalTime>
  <Words>1130</Words>
  <Application>Microsoft Office PowerPoint</Application>
  <PresentationFormat>Экран (4:3)</PresentationFormat>
  <Paragraphs>116</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Воздушный поток</vt:lpstr>
      <vt:lpstr>Конфликт и его  разрешение</vt:lpstr>
      <vt:lpstr>Конфликт</vt:lpstr>
      <vt:lpstr>Слайд 3</vt:lpstr>
      <vt:lpstr>Типы конфликтов по причине возникновения</vt:lpstr>
      <vt:lpstr>Разрешение конфликтов</vt:lpstr>
      <vt:lpstr>Причины межличностных  конфликтов</vt:lpstr>
      <vt:lpstr>Конфликты – это  необходимое явление социальной жизни?   Это хорошо или плохо?</vt:lpstr>
      <vt:lpstr>Позитивные последствия конфликта</vt:lpstr>
      <vt:lpstr>Негативные последствия конфликта</vt:lpstr>
      <vt:lpstr>Причины детских конфликтов</vt:lpstr>
      <vt:lpstr>Как избежать ненужных конфликтов?</vt:lpstr>
      <vt:lpstr>Как избежать ненужных конфликтов?</vt:lpstr>
      <vt:lpstr>Барьеры при разрешении конфликта</vt:lpstr>
      <vt:lpstr>Слайд 14</vt:lpstr>
      <vt:lpstr>СТИЛЬ КОНКУРЕНЦИИ (СОПЕРНИЧЕСТВО) – силовое и подавляющее проведение своих интересов</vt:lpstr>
      <vt:lpstr>СТИЛЬ УКЛОНЕНИЯ (ИЗБЕГАНИЕ) – желание выйти из КС, не решая её, не уступая своего, но и не настаивая на своём.</vt:lpstr>
      <vt:lpstr>СТИЛЬ ПРИСПОСОБЛЕНИЯ – сглаживание противоречий, поступаясь своими интересами</vt:lpstr>
      <vt:lpstr>СТИЛЬ СОТРУДНИЧЕСТВА-поиск решения, удовлетворяющего интересы всех сторон  </vt:lpstr>
      <vt:lpstr>СТИЛЬ КОМПРОМИССА- урегулирование разногласий через взаимные уступки</vt:lpstr>
      <vt:lpstr>Алгоритм разрешения конфликта</vt:lpstr>
      <vt:lpstr>Алгоритм разрешения конфликта</vt:lpstr>
      <vt:lpstr>Алгоритм разрешения конфликта</vt:lpstr>
      <vt:lpstr>Алгоритм  выхода из КС «Ребёнок – взрослый»</vt:lpstr>
      <vt:lpstr>Технология этической защиты</vt:lpstr>
      <vt:lpstr>Слайд 25</vt:lpstr>
      <vt:lpstr>Слайд 26</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Конфликт</dc:title>
  <dc:creator>Морозова О.В.</dc:creator>
  <cp:lastModifiedBy>Tatyana Vishnyakova</cp:lastModifiedBy>
  <cp:revision>153</cp:revision>
  <dcterms:created xsi:type="dcterms:W3CDTF">2017-10-12T09:38:25Z</dcterms:created>
  <dcterms:modified xsi:type="dcterms:W3CDTF">2018-01-21T09:06:21Z</dcterms:modified>
</cp:coreProperties>
</file>