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715000" type="screen16x10"/>
  <p:notesSz cx="6858000" cy="9144000"/>
  <p:defaultTextStyle>
    <a:defPPr>
      <a:defRPr lang="ru-RU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3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6"/>
          <a:lstStyle>
            <a:lvl1pPr marL="0" marR="45717" indent="0" algn="r">
              <a:buNone/>
              <a:defRPr>
                <a:solidFill>
                  <a:schemeClr val="tx1"/>
                </a:solidFill>
              </a:defRPr>
            </a:lvl1pPr>
            <a:lvl2pPr marL="457164" indent="0" algn="ctr">
              <a:buNone/>
            </a:lvl2pPr>
            <a:lvl3pPr marL="914327" indent="0" algn="ctr">
              <a:buNone/>
            </a:lvl3pPr>
            <a:lvl4pPr marL="1371491" indent="0" algn="ctr">
              <a:buNone/>
            </a:lvl4pPr>
            <a:lvl5pPr marL="1828654" indent="0" algn="ctr">
              <a:buNone/>
            </a:lvl5pPr>
            <a:lvl6pPr marL="2285817" indent="0" algn="ctr">
              <a:buNone/>
            </a:lvl6pPr>
            <a:lvl7pPr marL="2742981" indent="0" algn="ctr">
              <a:buNone/>
            </a:lvl7pPr>
            <a:lvl8pPr marL="3200145" indent="0" algn="ctr">
              <a:buNone/>
            </a:lvl8pPr>
            <a:lvl9pPr marL="365730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2"/>
            <a:ext cx="2057400" cy="434313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2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53888"/>
            <a:ext cx="7772400" cy="1258093"/>
          </a:xfrm>
        </p:spPr>
        <p:txBody>
          <a:bodyPr lIns="45717" rIns="45717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072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072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1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17" tIns="0" rIns="45717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49798"/>
            <a:ext cx="4041775" cy="545702"/>
          </a:xfrm>
        </p:spPr>
        <p:txBody>
          <a:bodyPr lIns="45717" tIns="0" rIns="45717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26"/>
            <a:ext cx="2743200" cy="968376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923398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831"/>
            <a:ext cx="2212848" cy="1318851"/>
          </a:xfrm>
        </p:spPr>
        <p:txBody>
          <a:bodyPr vert="horz" lIns="45717" tIns="45717" rIns="45717" bIns="45717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3" rIns="45717" bIns="45717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5296959"/>
            <a:ext cx="609600" cy="30427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847168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5183188"/>
            <a:ext cx="4762500" cy="531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5953"/>
            <a:ext cx="4762500" cy="531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tIns="4571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 lIns="91433" tIns="45717" rIns="91433" bIns="457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98" indent="-27429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29" indent="-246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indent="-246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5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24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21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87" indent="-1828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85" indent="-18286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83" indent="-1828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97638"/>
            <a:ext cx="7972234" cy="32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сопровождения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опекунов (попечителей)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Некоузского муниципального района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619373"/>
            <a:ext cx="7816624" cy="14605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Новый Некоуз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C:\Users\User\Desktop\%D0%9B%D0%BE%D0%B3%D0%BE%D1%82%D0%B8%D0%BF.webp"/>
          <p:cNvSpPr>
            <a:spLocks noChangeAspect="1" noChangeArrowheads="1"/>
          </p:cNvSpPr>
          <p:nvPr/>
        </p:nvSpPr>
        <p:spPr bwMode="auto">
          <a:xfrm>
            <a:off x="155575" y="-120384"/>
            <a:ext cx="304800" cy="254001"/>
          </a:xfrm>
          <a:prstGeom prst="rect">
            <a:avLst/>
          </a:prstGeom>
          <a:noFill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14348" y="714360"/>
            <a:ext cx="79296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формы работы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 информации о семье;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Выходы специалистов по месту жительства семьи;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Профилактические беседы;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Социально-психологические диагностики, консультации;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Рекомендации и информирование по проблеме.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22"/>
            <a:ext cx="79296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сопровождении семей учитываются принципы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Рекомендательный характер консультаций специалистов;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Непрерывность сопровождения, согласно индивидуальному плану с семьей;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Комплексность, которая предполагает работу различных специалистов;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Конфиденциальность (ни одна проблема не должна быть вынесена на суд общественности).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4"/>
            <a:ext cx="6172224" cy="96837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500178"/>
            <a:ext cx="2743200" cy="3810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Семьям, находящимся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сопровождении пре-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доставлено  163 услуги;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Проводилась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индивидуальная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работа;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районных и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конкурсах.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0925" y="1397000"/>
            <a:ext cx="5080000" cy="381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70"/>
            <a:ext cx="8229600" cy="9525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Проведены мероприятия по правовой помощи семьям;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Возобновил работу клуб «Приёмная  семья»;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hRaHLwTlQ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4"/>
            <a:ext cx="4038600" cy="3028950"/>
          </a:xfrm>
        </p:spPr>
      </p:pic>
      <p:pic>
        <p:nvPicPr>
          <p:cNvPr id="6" name="Содержимое 5" descr="DSC071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в том числе выездные;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357546"/>
            <a:ext cx="3214710" cy="2357454"/>
          </a:xfrm>
          <a:prstGeom prst="rect">
            <a:avLst/>
          </a:prstGeom>
        </p:spPr>
      </p:pic>
      <p:pic>
        <p:nvPicPr>
          <p:cNvPr id="8" name="Рисунок 7" descr="2-_GXgpQf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12"/>
            <a:ext cx="3214710" cy="2357434"/>
          </a:xfrm>
          <a:prstGeom prst="rect">
            <a:avLst/>
          </a:prstGeom>
        </p:spPr>
      </p:pic>
      <p:pic>
        <p:nvPicPr>
          <p:cNvPr id="10" name="Рисунок 9" descr="ecgSYy41o1plEgKn_Fzh7Fs0bKGr4MlzBeUIeNH5HkpaWgyhjPxbXcaxSN8oduWYtBklgy2DvpErazWqrZXQVj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000112"/>
            <a:ext cx="2786082" cy="2143120"/>
          </a:xfrm>
          <a:prstGeom prst="rect">
            <a:avLst/>
          </a:prstGeom>
        </p:spPr>
      </p:pic>
      <p:pic>
        <p:nvPicPr>
          <p:cNvPr id="11" name="Рисунок 10" descr="DSC071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428984"/>
            <a:ext cx="271464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8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региональном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–взрослом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проекте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«Богатство прошлого и настоящего – залог построения будущего»;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Дважды предотвращены случаи отказа семей от приёмных детей;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Службой проведена работа  по возвращению детей в кровную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семью;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Благодаря совместной работе службы сопровождения и органов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местного самоуправления, приемной семье, воспитывающей пятерых детей, предоставлена двухкомнатная благоустроенная квартира.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60"/>
            <a:ext cx="7786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службы сопровождения:</a:t>
            </a:r>
          </a:p>
          <a:p>
            <a:pPr algn="ctr"/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специалистов   (психолог, логопед);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транспорта (нет возможности посещать семьи, доставлять семьи на мероприятия);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помещения для проведения мероприятий.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14338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Воспитывает всё: люди, вещи,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явления, но прежде всего и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доль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всего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люди.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Из них на первом месте родите-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 и педагоги.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Семенович Макаренко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74px-Makar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1071550"/>
            <a:ext cx="2537171" cy="3657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4"/>
            <a:ext cx="8358246" cy="378564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сопровождения и социальной поддержки семей с детьми, оказавшимися в трудной жизненной ситуации, семей с приемными и опекаемыми детьми была создана на основании постановления администрации Некоузского муниципального района от 16.02.2011 г. № 84.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Постановлением администрации Некоузского муниципального района от 09.01.2020 г.  № 1 «О внесении изменений в постановление администрации Некоузского муниципального района  от 16.02.2011 № 84 «О службе сопровождения и социальной поддержки семей с детьми, оказавшимися в трудной жизненной ситуации, семей с приемными и опекаемыми детьми» образована служба сопровождения опекунов (попечителей) несовершеннолетних лиц.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Служба функционирует на базе МДОУ Некоузский детский сад № 3.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31862"/>
            <a:ext cx="8001056" cy="304698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состав службы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ставка социального педагога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0,5 ставки социального педагога (совместитель)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Условия для работы – 1 помещение  (12 кв.м)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22"/>
            <a:ext cx="80724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Цель службы сопровождения: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Осуществление комплексных мер, направленных на оказание социальной, правовой, психологической, педагогической поддержки и помощи опекунам (попечителям) детей-сирот и детей, оставшихся без попечения родителей, а также самим подопечным, родителям, лишенным родительских прав либо ограниченным в родительских правах, но выразившим желание восстановиться в родительских правах, семьям с детьми, родители которых восстановились в родительских правах.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Помощь  семьям в преодолении кризисных моментов, обеспечение стабильности проживания ребенка в семье, предотвращение возврата детей в государственные учреждения, или отказа ребенка проживать в данной семье.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60"/>
            <a:ext cx="77867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Функции службы сопровождения: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Осуществление комплексной диагностики, реабилитации и социальной адаптации ребенка с целью подготовки его к устройству на воспитание в семью;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Оказание психолого-педагогической помощи замещающим семьям (консультирование, индивидуальные и групповые занятия с родителями и  детьми);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мониторинга комфортности пребывания ребёнка в замещающей семье;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Посещение семей с целью обследования условий жизни семьи и анализа взаимоотношений в семье;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Взаимодействие с образовательными учреждениями по вопросам  обучения, воспитания и развития детей, воспитывающихся в семьях опекунов (попечителей).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50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 специалистами индивидуальных бесед и консультаций с кровными родителями и родственниками;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совещаний, семинаров по вопросам комплексного сопровождения семей опекунов (попечителей);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Осуществление информационно-методической работы.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22"/>
            <a:ext cx="7858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Межведомственное  взаимодействие службы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Отдел опеки и попечительства Отдела образования Некоузского муниципального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Территориальная комиссия по делам несовершеннолетних и защите их прав Некоузского муниципального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Образовательные учреждения Некоузского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Медицинские учреждения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Администрация Некоузского МР и администрации сельских поселений;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МО МВД России «Некоузский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ГКУ ЯО  Агентство.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4"/>
            <a:ext cx="8286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Наши семьи</a:t>
            </a:r>
          </a:p>
          <a:p>
            <a:pPr algn="just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Служба сопровождает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семей, воспитывающих приемных и опекаемых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несовершеннолетних детей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В замещающих семьях воспитываются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 ребенка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опекунов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8          9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 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Приемных семей 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17        25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Средний возраст опекунов и приемных родителей  -  57 лет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Средний возраст опекаемых и приемных детей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22"/>
            <a:ext cx="8286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семей ведется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плану сопровождения;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запросу (запрос ООП,  запрос приемного родителя, опекуна);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ситуации.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746</Words>
  <PresentationFormat>Экран (16:10)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Служба сопровождения  опекунов (попечителей) Некоузского муниципального района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2022 году:</vt:lpstr>
      <vt:lpstr> Проведены мероприятия по правовой помощи семьям; v   Возобновил работу клуб «Приёмная  семья»;</vt:lpstr>
      <vt:lpstr>Слайд 14</vt:lpstr>
      <vt:lpstr>Слайд 15</vt:lpstr>
      <vt:lpstr>Слайд 16</vt:lpstr>
      <vt:lpstr>   Воспитывает всё: люди, вещи,  явления, но прежде всего и доль-     ше всего – люди.   Из них на первом месте родите-  ли и педагоги.      Антон Семенович Макаренко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154</cp:revision>
  <dcterms:created xsi:type="dcterms:W3CDTF">2022-09-09T12:11:48Z</dcterms:created>
  <dcterms:modified xsi:type="dcterms:W3CDTF">2023-04-06T10:22:33Z</dcterms:modified>
</cp:coreProperties>
</file>