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65" r:id="rId14"/>
    <p:sldId id="266" r:id="rId15"/>
    <p:sldId id="267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8964D-3B0A-4AE0-B2B3-F7FB1112CF00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E8AFB-0353-456C-AD8B-AD36BECE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4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E8AFB-0353-456C-AD8B-AD36BECE261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3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_VM\Desktop\Савикова Е. А\картинки\fon_risovanie_cvet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" y="-1"/>
            <a:ext cx="9133462" cy="686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188640"/>
            <a:ext cx="51125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Обучение рисованию дошкольников по алгоритмическим схемам.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2996952"/>
            <a:ext cx="3563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Алгоритмическая схема </a:t>
            </a:r>
          </a:p>
          <a:p>
            <a:pPr lvl="0"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изображения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черного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лебедя</a:t>
            </a:r>
          </a:p>
        </p:txBody>
      </p:sp>
      <p:pic>
        <p:nvPicPr>
          <p:cNvPr id="1026" name="Picture 2" descr="E:\для презентации\DSCN7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4" y="341218"/>
            <a:ext cx="4381353" cy="6068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0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DoBBu2\Desktop\Лена\для презентации\DSCN7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253296" cy="3004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DoBBu2\Desktop\Лена\для презентации\DSCN7463.JPG"/>
          <p:cNvPicPr>
            <a:picLocks noChangeAspect="1" noChangeArrowheads="1"/>
          </p:cNvPicPr>
          <p:nvPr/>
        </p:nvPicPr>
        <p:blipFill>
          <a:blip r:embed="rId4" cstate="print"/>
          <a:srcRect t="21328" r="37437"/>
          <a:stretch>
            <a:fillRect/>
          </a:stretch>
        </p:blipFill>
        <p:spPr bwMode="auto">
          <a:xfrm>
            <a:off x="2987824" y="548680"/>
            <a:ext cx="1944216" cy="3259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DoBBu2\Desktop\Лена\для презентации\DSCN7460.JPG"/>
          <p:cNvPicPr>
            <a:picLocks noChangeAspect="1" noChangeArrowheads="1"/>
          </p:cNvPicPr>
          <p:nvPr/>
        </p:nvPicPr>
        <p:blipFill>
          <a:blip r:embed="rId5" cstate="print"/>
          <a:srcRect l="17910"/>
          <a:stretch>
            <a:fillRect/>
          </a:stretch>
        </p:blipFill>
        <p:spPr bwMode="auto">
          <a:xfrm>
            <a:off x="5292080" y="1340768"/>
            <a:ext cx="2955551" cy="27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DoBBu2\Desktop\Лена\для презентации\DSCN7466.JPG"/>
          <p:cNvPicPr>
            <a:picLocks noChangeAspect="1" noChangeArrowheads="1"/>
          </p:cNvPicPr>
          <p:nvPr/>
        </p:nvPicPr>
        <p:blipFill>
          <a:blip r:embed="rId6" cstate="print"/>
          <a:srcRect r="6383" b="21277"/>
          <a:stretch>
            <a:fillRect/>
          </a:stretch>
        </p:blipFill>
        <p:spPr bwMode="auto">
          <a:xfrm>
            <a:off x="1331640" y="3429000"/>
            <a:ext cx="2825827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DoBBu2\Desktop\Лена\для презентации\DSCN7465.JPG"/>
          <p:cNvPicPr>
            <a:picLocks noChangeAspect="1" noChangeArrowheads="1"/>
          </p:cNvPicPr>
          <p:nvPr/>
        </p:nvPicPr>
        <p:blipFill>
          <a:blip r:embed="rId7" cstate="print"/>
          <a:srcRect t="2899" b="7246"/>
          <a:stretch>
            <a:fillRect/>
          </a:stretch>
        </p:blipFill>
        <p:spPr bwMode="auto">
          <a:xfrm>
            <a:off x="4644008" y="4221088"/>
            <a:ext cx="331236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3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для презентации\DSCN74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11472" r="7909" b="8296"/>
          <a:stretch/>
        </p:blipFill>
        <p:spPr bwMode="auto">
          <a:xfrm>
            <a:off x="292015" y="764704"/>
            <a:ext cx="3380865" cy="2363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для презентации\DSCN74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08720"/>
            <a:ext cx="3507747" cy="2630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для презентации\DSCN74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3384376" cy="2538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для презентации\DSCN74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24" y="3429000"/>
            <a:ext cx="3693053" cy="2769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E:\для презентации\DSCN7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6601"/>
            <a:ext cx="4176464" cy="5270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3068960"/>
            <a:ext cx="3744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Алгоритмическая схема </a:t>
            </a:r>
          </a:p>
          <a:p>
            <a:pPr lvl="0"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изображения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коровы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E:\для презентации\DSCN74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6" r="32700" b="6852"/>
          <a:stretch/>
        </p:blipFill>
        <p:spPr bwMode="auto">
          <a:xfrm>
            <a:off x="179512" y="404664"/>
            <a:ext cx="3859607" cy="2899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для презентации\DSCN74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0"/>
          <a:stretch/>
        </p:blipFill>
        <p:spPr bwMode="auto">
          <a:xfrm>
            <a:off x="1475656" y="1268760"/>
            <a:ext cx="3788230" cy="3537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для презентации\DSCN74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64667"/>
            <a:ext cx="4184130" cy="3138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для презентации\DSCN74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23867"/>
            <a:ext cx="4752528" cy="3564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E:\для презентации\DSCN74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25154" r="34967"/>
          <a:stretch/>
        </p:blipFill>
        <p:spPr bwMode="auto">
          <a:xfrm>
            <a:off x="539552" y="302227"/>
            <a:ext cx="2652401" cy="348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для презентации\DSCN74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10837" r="37491"/>
          <a:stretch/>
        </p:blipFill>
        <p:spPr bwMode="auto">
          <a:xfrm>
            <a:off x="3293585" y="708185"/>
            <a:ext cx="2556830" cy="3905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для презентации\DSCN74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54124"/>
            <a:ext cx="3591488" cy="2693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764704"/>
            <a:ext cx="7848872" cy="4312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Дидактический смысл заключается </a:t>
            </a:r>
            <a:endParaRPr lang="ru-RU" sz="24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именно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том, что ребенок получает возможность действовать сам, многократно повторять </a:t>
            </a:r>
            <a:endParaRPr lang="ru-RU" sz="24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разнообразные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практические технологические </a:t>
            </a:r>
            <a:endParaRPr lang="ru-RU" sz="24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операции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действенно ощущать результаты своих умений, речевых, творческих и практических усилий. В этих условиях дидактический материал, с которым будут работать дети, становится основным дидактическим началом в осуществлении задач сенсорного, художественно-эстетического воспитания.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1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795117"/>
            <a:ext cx="8352928" cy="470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	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Методические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ресурсы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Леонова Н. Н. Обучение рисованию дошкольников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5-7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лет по алгоритмическим схемам (образовательная область «Художественно-эстетическое развитие»): наглядно-дидактическое пособие. – СПб. : ООО «ИЗДАТЕЛЬСТВО «ДЕТСТВО-ПРЕСС», 2016. – 80 с.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Тюфанова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И. В. Мастерская юных художников. Развитие изобразительных способностей старших дошкольников. – СПб.: ДЕТСТВО-ПРЕСС, 2002.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solidFill>
                  <a:srgbClr val="002060"/>
                </a:solidFill>
                <a:latin typeface="Times New Roman"/>
                <a:ea typeface="Times New Roman"/>
              </a:rPr>
              <a:t>Шайдурова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Н. В. Обучение детей дошкольного возраста рисованию животных по алгоритмическим схемам: методическое пособие для воспитателей ДОУ. – СПб.: ДЕТСТВО-ПРЕСС, 2009.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Шалаева Г. П. учимся рисовать. – М.: АСТ; Слово, 2009. (Хочу стать художником.)</a:t>
            </a:r>
            <a:endParaRPr lang="ru-RU" sz="20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63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GA_VM\Desktop\Савикова Е. А\картинки\75999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ffectLst>
            <a:glow>
              <a:schemeClr val="accent1">
                <a:alpha val="6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628800"/>
            <a:ext cx="56886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Расскажи мне – и я услышу,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Покажи мне – и я запомню,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 мне сделать самому – 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я пойму!</a:t>
            </a:r>
          </a:p>
          <a:p>
            <a:pPr algn="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Японская пословица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Елена\Downloads\4e62be1f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49" y="406450"/>
            <a:ext cx="2376264" cy="3086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ownloads\5d0eadc6c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4020"/>
            <a:ext cx="2808312" cy="3103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ownloads\84eabb97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92507"/>
            <a:ext cx="2304256" cy="3178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\Downloads\fe8a1c2ce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04" y="3392456"/>
            <a:ext cx="2491546" cy="3240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336" y="665020"/>
            <a:ext cx="83529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Актуальность.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itchFamily="2" charset="-79"/>
              </a:rPr>
              <a:t>Рисование – один из любимых видов детской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itchFamily="2" charset="-79"/>
              </a:rPr>
              <a:t>деятельности. Однако у некоторых ребят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itchFamily="2" charset="-79"/>
              </a:rPr>
              <a:t>рисование вызывает затруднение, и они обращаются за помощью к родителям. Но не все взрослые умеют рисовать, поэтому не все могут правильно и грамотно научить ребенка изображать предмет или сюжет. На помощь современным педагогам в изобразительно-художественной деятельности приходят алгоритмы и технологические карты, которые необходимо использовать при обучению детей созданию 	определенных образов. Они помогают понять ребенку, 	     как пошагово изобразить предмет либо 			самостоятельно создать сюжет.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82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45390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работы по алгоритму: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857744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образа или композиции по методу «Шаг за шагом»;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самостоятельности детей.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21438"/>
            <a:ext cx="3424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работы: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создавать рисунок по алгоритмическим схемам;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работать с технологической картой;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Знакомить с технологическими операциями, порядком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выполнения при создании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образа;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умения соблюдать последовательность создания образа или сюжета;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умения создавать образ или композицию по методу «Шаг за шагом»;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Овладевать отдельными технологическими операциями: разметка рисунка, создание наброска, прорисовка, штриховка, заливка цветом;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умения анализировать алгоритмическую схему последовательного изображения рисунка;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Применять усвоенные знания в самостоятельной, игровой и творческой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7010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E:\для презентации\DSCN7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919" y="260648"/>
            <a:ext cx="5494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Алгоритмическая схема 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изображения белого лебедя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E:\для презентации\DSCN7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20" y="398673"/>
            <a:ext cx="3636404" cy="2727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для презентации\DSCN7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7357"/>
            <a:ext cx="2038463" cy="2717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для презентации\DSCN7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32584"/>
            <a:ext cx="3672409" cy="2754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для презентации\DSCN73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3" b="14044"/>
          <a:stretch/>
        </p:blipFill>
        <p:spPr bwMode="auto">
          <a:xfrm>
            <a:off x="5418437" y="3319690"/>
            <a:ext cx="3259632" cy="2780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t="32913" r="8631"/>
          <a:stretch/>
        </p:blipFill>
        <p:spPr bwMode="auto">
          <a:xfrm>
            <a:off x="3332898" y="1556792"/>
            <a:ext cx="2478204" cy="3225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:\для презентации\DSCN73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8" r="13887"/>
          <a:stretch/>
        </p:blipFill>
        <p:spPr bwMode="auto">
          <a:xfrm>
            <a:off x="323528" y="404664"/>
            <a:ext cx="2808311" cy="3358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для презентации\DSCN73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2" r="18749"/>
          <a:stretch/>
        </p:blipFill>
        <p:spPr bwMode="auto">
          <a:xfrm>
            <a:off x="6012160" y="2924944"/>
            <a:ext cx="2590801" cy="3268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213</Words>
  <Application>Microsoft Office PowerPoint</Application>
  <PresentationFormat>Экран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 № 3 - компьютер 1</dc:creator>
  <cp:lastModifiedBy>Елена</cp:lastModifiedBy>
  <cp:revision>23</cp:revision>
  <dcterms:created xsi:type="dcterms:W3CDTF">2016-10-21T06:53:57Z</dcterms:created>
  <dcterms:modified xsi:type="dcterms:W3CDTF">2016-10-23T22:02:40Z</dcterms:modified>
</cp:coreProperties>
</file>