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D3EE-690F-428E-8E71-1E4C796B892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4223-4133-4E57-A0CA-E0F54970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D3EE-690F-428E-8E71-1E4C796B892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4223-4133-4E57-A0CA-E0F54970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D3EE-690F-428E-8E71-1E4C796B892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4223-4133-4E57-A0CA-E0F54970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D3EE-690F-428E-8E71-1E4C796B892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4223-4133-4E57-A0CA-E0F54970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D3EE-690F-428E-8E71-1E4C796B892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4223-4133-4E57-A0CA-E0F54970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D3EE-690F-428E-8E71-1E4C796B892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4223-4133-4E57-A0CA-E0F54970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D3EE-690F-428E-8E71-1E4C796B892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4223-4133-4E57-A0CA-E0F54970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D3EE-690F-428E-8E71-1E4C796B892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4223-4133-4E57-A0CA-E0F54970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D3EE-690F-428E-8E71-1E4C796B892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4223-4133-4E57-A0CA-E0F54970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D3EE-690F-428E-8E71-1E4C796B892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4223-4133-4E57-A0CA-E0F54970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D3EE-690F-428E-8E71-1E4C796B892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4223-4133-4E57-A0CA-E0F54970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D3EE-690F-428E-8E71-1E4C796B892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E4223-4133-4E57-A0CA-E0F54970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amebomb.ru/blogs/12281/viewPost" TargetMode="External"/><Relationship Id="rId7" Type="http://schemas.openxmlformats.org/officeDocument/2006/relationships/hyperlink" Target="https://www.u-mama.ru/forum/kids/kindergarten/43249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rtfile.ru/i.php?i=923413" TargetMode="External"/><Relationship Id="rId5" Type="http://schemas.openxmlformats.org/officeDocument/2006/relationships/hyperlink" Target="http://&#1086;&#1073;&#1088;&#1072;&#1079;&#1086;&#1074;&#1072;&#1085;&#1080;&#1077;44.&#1088;&#1092;/BuyR/TalSchool/SitePages/&#1051;&#1045;&#1058;&#1053;&#1071;&#1071;%20&#1054;&#1047;&#1044;&#1054;&#1056;&#1054;&#1042;&#1048;&#1058;&#1045;&#1051;&#1068;&#1053;&#1040;&#1071;%20&#1050;&#1040;&#1052;&#1055;&#1040;&#1053;&#1048;&#1071;.aspx" TargetMode="External"/><Relationship Id="rId4" Type="http://schemas.openxmlformats.org/officeDocument/2006/relationships/hyperlink" Target="https://yandex.ru/collections/card/5d1cc364ada5962419e737c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5725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Некоузский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№3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 занятию по ознакомлению с окружающим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старшей группе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«Пернатые друзья»</a:t>
            </a:r>
          </a:p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Мальцева Татьяна Владимировна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2" name="Picture 4" descr="https://sibmuseum.ru/sites/all/modules/copyprevention/transpa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4" name="Picture 6" descr="https://sibmuseum.ru/sites/all/modules/copyprevention/transpa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https://i.artfile.ru/1920x1080_923413_%5bwww.ArtFile.ru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847304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34" name="Picture 10" descr="https://lh4.ggpht.com/Ac2yqRwUGe0NEdcqyZyL_Gz_hLkpAD62liatidjrzgqL_koGzkCTviE_3AoB4dBtRw=h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842968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5604" name="Picture 4" descr="https://avatars.mds.yandex.net/get-pdb/1880254/f3091605-0202-46ad-b741-0a5f034acb6a/s1200?webp=false"/>
          <p:cNvPicPr>
            <a:picLocks noChangeAspect="1" noChangeArrowheads="1"/>
          </p:cNvPicPr>
          <p:nvPr/>
        </p:nvPicPr>
        <p:blipFill>
          <a:blip r:embed="rId3" cstate="print"/>
          <a:srcRect b="3488"/>
          <a:stretch>
            <a:fillRect/>
          </a:stretch>
        </p:blipFill>
        <p:spPr bwMode="auto">
          <a:xfrm>
            <a:off x="357158" y="357165"/>
            <a:ext cx="8429684" cy="614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4578" name="Picture 2" descr="https://avatars.mds.yandex.net/get-pdb/1857214/972a97d9-e9db-485f-a387-83a14cd4eec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pic>
        <p:nvPicPr>
          <p:cNvPr id="23554" name="Picture 2" descr="http://i59.fastpic.ru/big/2013/0915/86/d507e70ae9369d8ee9c31fb840129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000108"/>
            <a:ext cx="6335452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 интернет </a:t>
            </a:r>
            <a:r>
              <a:rPr lang="ru-RU" dirty="0" err="1" smtClean="0">
                <a:hlinkClick r:id="rId3"/>
              </a:rPr>
              <a:t>рессурсы</a:t>
            </a:r>
            <a:endParaRPr lang="ru-RU" dirty="0" smtClean="0"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http://gamebomb.ru/blogs/12281/viewPost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4"/>
              </a:rPr>
              <a:t>https://yandex.ru/collections/card/5d1cc364ada5962419e737c9/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образование44.рф/</a:t>
            </a:r>
            <a:r>
              <a:rPr lang="en-US" dirty="0" err="1" smtClean="0">
                <a:hlinkClick r:id="rId5"/>
              </a:rPr>
              <a:t>BuyR</a:t>
            </a:r>
            <a:r>
              <a:rPr lang="en-US" dirty="0" smtClean="0">
                <a:hlinkClick r:id="rId5"/>
              </a:rPr>
              <a:t>/</a:t>
            </a:r>
            <a:r>
              <a:rPr lang="en-US" dirty="0" err="1" smtClean="0">
                <a:hlinkClick r:id="rId5"/>
              </a:rPr>
              <a:t>TalSchool</a:t>
            </a:r>
            <a:r>
              <a:rPr lang="en-US" dirty="0" smtClean="0">
                <a:hlinkClick r:id="rId5"/>
              </a:rPr>
              <a:t>/</a:t>
            </a:r>
            <a:r>
              <a:rPr lang="en-US" dirty="0" err="1" smtClean="0">
                <a:hlinkClick r:id="rId5"/>
              </a:rPr>
              <a:t>SitePages</a:t>
            </a:r>
            <a:r>
              <a:rPr lang="en-US" dirty="0" smtClean="0">
                <a:hlinkClick r:id="rId5"/>
              </a:rPr>
              <a:t>/</a:t>
            </a:r>
            <a:endParaRPr lang="ru-RU" dirty="0" smtClean="0">
              <a:hlinkClick r:id="rId5"/>
            </a:endParaRPr>
          </a:p>
          <a:p>
            <a:r>
              <a:rPr lang="ru-RU" dirty="0" smtClean="0">
                <a:hlinkClick r:id="rId5"/>
              </a:rPr>
              <a:t>ЛЕТНЯЯ%20ОЗДОРОВИТЕЛЬНАЯ%20КАМПАНИЯ.</a:t>
            </a:r>
            <a:r>
              <a:rPr lang="en-US" dirty="0" err="1" smtClean="0">
                <a:hlinkClick r:id="rId5"/>
              </a:rPr>
              <a:t>aspx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6"/>
              </a:rPr>
              <a:t>https://www.artfile.ru/i.php?i=923413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7"/>
              </a:rPr>
              <a:t>https://www.u-mama.ru/forum/kids/kindergarten/432495/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30" y="500042"/>
            <a:ext cx="75724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адачи:</a:t>
            </a: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формированию представлений детей о зимующих 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перелётных птицах;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отгадывать загадки;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интерес к миру пернатых;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представления о значении птиц для окружающей природы;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желание заботиться о птицах.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230" name="Picture 14" descr="https://a.d-cd.net/8c427e6s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7715304" cy="543784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16" descr="https://ds05.infourok.ru/uploads/ex/04ce/00130415-0c98bcf7/49/hello_html_m6fea04f8.jpg"/>
          <p:cNvPicPr>
            <a:picLocks noChangeAspect="1" noChangeArrowheads="1"/>
          </p:cNvPicPr>
          <p:nvPr/>
        </p:nvPicPr>
        <p:blipFill>
          <a:blip r:embed="rId3" cstate="print"/>
          <a:srcRect t="16631" b="16844"/>
          <a:stretch>
            <a:fillRect/>
          </a:stretch>
        </p:blipFill>
        <p:spPr bwMode="auto">
          <a:xfrm>
            <a:off x="1357290" y="428604"/>
            <a:ext cx="6157406" cy="5929354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0" descr="https://cf.ppt-online.org/files/slide/l/LvQADG5U8lmp9xjNVoKnE3C0BgFcbIqzHtSfsR/slide-5.jpg"/>
          <p:cNvPicPr>
            <a:picLocks noChangeAspect="1" noChangeArrowheads="1"/>
          </p:cNvPicPr>
          <p:nvPr/>
        </p:nvPicPr>
        <p:blipFill>
          <a:blip r:embed="rId3" cstate="print"/>
          <a:srcRect l="31494" t="23468" r="32617" b="13950"/>
          <a:stretch>
            <a:fillRect/>
          </a:stretch>
        </p:blipFill>
        <p:spPr bwMode="auto">
          <a:xfrm>
            <a:off x="2143108" y="500042"/>
            <a:ext cx="4500594" cy="587832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10" descr="https://ds04.infourok.ru/uploads/ex/0d53/00023032-959a452d/hello_html_m4c5324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28604"/>
            <a:ext cx="4572032" cy="594736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172" name="Picture 4" descr="https://i1.u-mama.ru/739/da0/728/1Zimuyuschieptitsi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04"/>
            <a:ext cx="4207749" cy="2966463"/>
          </a:xfrm>
          <a:prstGeom prst="rect">
            <a:avLst/>
          </a:prstGeom>
          <a:noFill/>
        </p:spPr>
      </p:pic>
      <p:pic>
        <p:nvPicPr>
          <p:cNvPr id="7174" name="Picture 6" descr="https://fermerss.ru/wp-content/uploads/2019/01/4842418_zimuyuschie_ptici_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4233102" cy="2981313"/>
          </a:xfrm>
          <a:prstGeom prst="rect">
            <a:avLst/>
          </a:prstGeom>
          <a:noFill/>
        </p:spPr>
      </p:pic>
      <p:pic>
        <p:nvPicPr>
          <p:cNvPr id="7176" name="Picture 8" descr="https://i1.u-mama.ru/739/da0/728/1Zimuyuschieptitsi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8604"/>
            <a:ext cx="4154549" cy="2928958"/>
          </a:xfrm>
          <a:prstGeom prst="rect">
            <a:avLst/>
          </a:prstGeom>
          <a:noFill/>
        </p:spPr>
      </p:pic>
      <p:pic>
        <p:nvPicPr>
          <p:cNvPr id="10" name="Picture 6" descr="https://fermerss.ru/wp-content/uploads/2019/01/4842418_zimuyuschie_ptici_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233102" cy="2981313"/>
          </a:xfrm>
          <a:prstGeom prst="rect">
            <a:avLst/>
          </a:prstGeom>
          <a:noFill/>
        </p:spPr>
      </p:pic>
      <p:pic>
        <p:nvPicPr>
          <p:cNvPr id="11" name="Picture 14" descr="https://a.d-cd.net/8c427e6s-9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643314"/>
            <a:ext cx="3786214" cy="2668573"/>
          </a:xfrm>
          <a:prstGeom prst="round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357818" y="2571744"/>
            <a:ext cx="200026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5572140"/>
            <a:ext cx="200026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2714620"/>
            <a:ext cx="200026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10" descr="https://fermerss.ru/wp-content/uploads/2019/01/4842415_zimuyuschie_ptici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4260197" cy="3000396"/>
          </a:xfrm>
          <a:prstGeom prst="rect">
            <a:avLst/>
          </a:prstGeom>
          <a:noFill/>
        </p:spPr>
      </p:pic>
      <p:pic>
        <p:nvPicPr>
          <p:cNvPr id="8" name="Picture 10" descr="https://fermerss.ru/wp-content/uploads/2019/01/4842415_zimuyuschie_ptici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260197" cy="3000396"/>
          </a:xfrm>
          <a:prstGeom prst="rect">
            <a:avLst/>
          </a:prstGeom>
          <a:noFill/>
        </p:spPr>
      </p:pic>
      <p:pic>
        <p:nvPicPr>
          <p:cNvPr id="9" name="Picture 10" descr="https://fermerss.ru/wp-content/uploads/2019/01/4842415_zimuyuschie_ptici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260197" cy="3000396"/>
          </a:xfrm>
          <a:prstGeom prst="rect">
            <a:avLst/>
          </a:prstGeom>
          <a:noFill/>
        </p:spPr>
      </p:pic>
      <p:pic>
        <p:nvPicPr>
          <p:cNvPr id="10" name="Picture 10" descr="https://fermerss.ru/wp-content/uploads/2019/01/4842415_zimuyuschie_ptici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60197" cy="3000396"/>
          </a:xfrm>
          <a:prstGeom prst="rect">
            <a:avLst/>
          </a:prstGeom>
          <a:noFill/>
        </p:spPr>
      </p:pic>
      <p:pic>
        <p:nvPicPr>
          <p:cNvPr id="11" name="Picture 16" descr="https://ds05.infourok.ru/uploads/ex/04ce/00130415-0c98bcf7/49/hello_html_m6fea04f8.jpg"/>
          <p:cNvPicPr>
            <a:picLocks noChangeAspect="1" noChangeArrowheads="1"/>
          </p:cNvPicPr>
          <p:nvPr/>
        </p:nvPicPr>
        <p:blipFill>
          <a:blip r:embed="rId4" cstate="print"/>
          <a:srcRect t="16631" b="16844"/>
          <a:stretch>
            <a:fillRect/>
          </a:stretch>
        </p:blipFill>
        <p:spPr bwMode="auto">
          <a:xfrm>
            <a:off x="5214942" y="642918"/>
            <a:ext cx="2659692" cy="2561185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2" name="Picture 10" descr="https://ds04.infourok.ru/uploads/ex/0d53/00023032-959a452d/hello_html_m4c5324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571876"/>
            <a:ext cx="2071702" cy="2694898"/>
          </a:xfrm>
          <a:prstGeom prst="roundRect">
            <a:avLst/>
          </a:prstGeom>
          <a:noFill/>
        </p:spPr>
      </p:pic>
      <p:pic>
        <p:nvPicPr>
          <p:cNvPr id="13" name="Picture 20" descr="https://cf.ppt-online.org/files/slide/l/LvQADG5U8lmp9xjNVoKnE3C0BgFcbIqzHtSfsR/slide-5.jpg"/>
          <p:cNvPicPr>
            <a:picLocks noChangeAspect="1" noChangeArrowheads="1"/>
          </p:cNvPicPr>
          <p:nvPr/>
        </p:nvPicPr>
        <p:blipFill>
          <a:blip r:embed="rId6" cstate="print"/>
          <a:srcRect l="31494" t="23468" r="32617" b="13950"/>
          <a:stretch>
            <a:fillRect/>
          </a:stretch>
        </p:blipFill>
        <p:spPr bwMode="auto">
          <a:xfrm>
            <a:off x="5643570" y="3643314"/>
            <a:ext cx="2000264" cy="2612589"/>
          </a:xfrm>
          <a:prstGeom prst="round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85918" y="2786058"/>
            <a:ext cx="135732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6e/0000f0cd-97fa0ac4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12" descr="https://fermerss.ru/wp-content/uploads/2019/01/4842421_zimuyuschie_ptici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214842" cy="2968453"/>
          </a:xfrm>
          <a:prstGeom prst="rect">
            <a:avLst/>
          </a:prstGeom>
          <a:noFill/>
        </p:spPr>
      </p:pic>
      <p:pic>
        <p:nvPicPr>
          <p:cNvPr id="3074" name="Picture 2" descr="https://ds04.infourok.ru/uploads/ex/0463/0001d922-7a9a966b/img4.jpg"/>
          <p:cNvPicPr>
            <a:picLocks noChangeAspect="1" noChangeArrowheads="1"/>
          </p:cNvPicPr>
          <p:nvPr/>
        </p:nvPicPr>
        <p:blipFill>
          <a:blip r:embed="rId4" cstate="print"/>
          <a:srcRect l="3509" t="7017" r="3509" b="6433"/>
          <a:stretch>
            <a:fillRect/>
          </a:stretch>
        </p:blipFill>
        <p:spPr bwMode="auto">
          <a:xfrm>
            <a:off x="4572000" y="357166"/>
            <a:ext cx="4228540" cy="2952000"/>
          </a:xfrm>
          <a:prstGeom prst="rect">
            <a:avLst/>
          </a:prstGeom>
          <a:noFill/>
        </p:spPr>
      </p:pic>
      <p:pic>
        <p:nvPicPr>
          <p:cNvPr id="3078" name="Picture 6" descr="https://proprikol.ru/wp-content/uploads/2019/08/kartinki-vorony-dlya-detej-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71480"/>
            <a:ext cx="3429024" cy="2598558"/>
          </a:xfrm>
          <a:prstGeom prst="rect">
            <a:avLst/>
          </a:prstGeom>
          <a:noFill/>
        </p:spPr>
      </p:pic>
      <p:pic>
        <p:nvPicPr>
          <p:cNvPr id="7" name="Picture 12" descr="https://fermerss.ru/wp-content/uploads/2019/01/4842421_zimuyuschie_ptici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214842" cy="2968453"/>
          </a:xfrm>
          <a:prstGeom prst="rect">
            <a:avLst/>
          </a:prstGeom>
          <a:noFill/>
        </p:spPr>
      </p:pic>
      <p:pic>
        <p:nvPicPr>
          <p:cNvPr id="8" name="Picture 12" descr="https://fermerss.ru/wp-content/uploads/2019/01/4842421_zimuyuschie_ptici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14842" cy="2968453"/>
          </a:xfrm>
          <a:prstGeom prst="rect">
            <a:avLst/>
          </a:prstGeom>
          <a:noFill/>
        </p:spPr>
      </p:pic>
      <p:pic>
        <p:nvPicPr>
          <p:cNvPr id="3076" name="Picture 4" descr="https://ds02.infourok.ru/uploads/ex/117a/00071659-58d16493/img1.jpg"/>
          <p:cNvPicPr>
            <a:picLocks noChangeAspect="1" noChangeArrowheads="1"/>
          </p:cNvPicPr>
          <p:nvPr/>
        </p:nvPicPr>
        <p:blipFill>
          <a:blip r:embed="rId6" cstate="print"/>
          <a:srcRect l="4412"/>
          <a:stretch>
            <a:fillRect/>
          </a:stretch>
        </p:blipFill>
        <p:spPr bwMode="auto">
          <a:xfrm>
            <a:off x="5214942" y="3714752"/>
            <a:ext cx="3095646" cy="2500330"/>
          </a:xfrm>
          <a:prstGeom prst="rect">
            <a:avLst/>
          </a:prstGeom>
          <a:noFill/>
        </p:spPr>
      </p:pic>
      <p:pic>
        <p:nvPicPr>
          <p:cNvPr id="3080" name="Picture 8" descr="https://montessoriself.ru/wp-content/uploads/2014/09/sova.jpg"/>
          <p:cNvPicPr>
            <a:picLocks noChangeAspect="1" noChangeArrowheads="1"/>
          </p:cNvPicPr>
          <p:nvPr/>
        </p:nvPicPr>
        <p:blipFill>
          <a:blip r:embed="rId7" cstate="print"/>
          <a:srcRect l="5157" t="16071" r="7170" b="19643"/>
          <a:stretch>
            <a:fillRect/>
          </a:stretch>
        </p:blipFill>
        <p:spPr bwMode="auto">
          <a:xfrm>
            <a:off x="1214414" y="3643314"/>
            <a:ext cx="2428892" cy="2571768"/>
          </a:xfrm>
          <a:prstGeom prst="rect">
            <a:avLst/>
          </a:prstGeom>
          <a:noFill/>
        </p:spPr>
      </p:pic>
      <p:pic>
        <p:nvPicPr>
          <p:cNvPr id="3082" name="Picture 10" descr="https://i.pinimg.com/originals/b1/5c/37/b15c37bba4dded3ee51c4721701bbe96.png"/>
          <p:cNvPicPr>
            <a:picLocks noChangeAspect="1" noChangeArrowheads="1"/>
          </p:cNvPicPr>
          <p:nvPr/>
        </p:nvPicPr>
        <p:blipFill>
          <a:blip r:embed="rId8" cstate="print"/>
          <a:srcRect b="25532"/>
          <a:stretch>
            <a:fillRect/>
          </a:stretch>
        </p:blipFill>
        <p:spPr bwMode="auto">
          <a:xfrm>
            <a:off x="5000628" y="571480"/>
            <a:ext cx="335758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89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14</cp:revision>
  <dcterms:created xsi:type="dcterms:W3CDTF">2020-11-09T10:46:10Z</dcterms:created>
  <dcterms:modified xsi:type="dcterms:W3CDTF">2020-11-10T06:53:05Z</dcterms:modified>
</cp:coreProperties>
</file>