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6" r:id="rId3"/>
    <p:sldId id="274" r:id="rId4"/>
    <p:sldId id="266" r:id="rId5"/>
    <p:sldId id="270" r:id="rId6"/>
    <p:sldId id="277" r:id="rId7"/>
    <p:sldId id="275" r:id="rId8"/>
    <p:sldId id="264" r:id="rId9"/>
    <p:sldId id="268" r:id="rId10"/>
    <p:sldId id="269" r:id="rId11"/>
    <p:sldId id="278" r:id="rId12"/>
    <p:sldId id="265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800000"/>
    <a:srgbClr val="0000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F353-E81D-4E05-8FF7-A7A4A8417B27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3936-4D1C-4FFB-BE26-F150F322C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5" name="Picture 2" descr="https://img-fotki.yandex.ru/get/16110/112265771.836/0_c4ee7_aa5355ae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785794"/>
            <a:ext cx="7113904" cy="53578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00298" y="2143116"/>
            <a:ext cx="46434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Monotype Corsiva" pitchFamily="66" charset="0"/>
              </a:rPr>
              <a:t>Возрастные особенности 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Monotype Corsiva" pitchFamily="66" charset="0"/>
              </a:rPr>
              <a:t>детей 3-4 лет</a:t>
            </a:r>
            <a:endParaRPr lang="ru-RU" sz="5400" dirty="0">
              <a:solidFill>
                <a:srgbClr val="8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642918"/>
            <a:ext cx="1561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Навыки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792961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правильно моет руки с мылом после прогулки, игр, туалета;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аккуратно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пользуется туалетом: туалетной бумагой, не забывает спускать воду из бачка для слива;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приеме пищи пользуется ложкой, салфеткой;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самостоятельно устранить беспорядок в одежде, прическе, пользуясь зеркалом,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расческой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владеет навыками поведения во время еды,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умывания;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умеет пользоваться носовым платком, причёсываться, следит за своим внешним видом;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умеет надевать одежду без застежек, обувь на липучках.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знает и соблюдает правила гигиены (мыть руки, умываться, чистить зубы).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собирает игрушки, поддерживает порядок.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охотно включается в выполнение режимных моментов и гигиенических процедур.</a:t>
            </a:r>
          </a:p>
          <a:p>
            <a:pPr marL="285750" indent="-285750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785927"/>
            <a:ext cx="67151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обижать других детей,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портить их игру, игрушки,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Нельзя причинять боль другим, живым существам.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571480"/>
            <a:ext cx="728667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Важно:</a:t>
            </a:r>
            <a:endParaRPr lang="ru-RU" sz="3600" dirty="0" smtClean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С терпением и пониманием относиться к проявлениям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противо-воли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ребенка. 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Разбирать вместе с ребенком ситуации возникновения конфликтов в детском саду или на детской площадке.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Бережно обращаться с чувствами ребенка.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Продолжать активно развивать координацию движений.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Осознавать, что речевые обороты и запас слов будут формироваться у него главным образом из той речи, которую он слышит в семье.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571480"/>
            <a:ext cx="698934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Это ребенок, который: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улыбается, 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непосредственно ведет себя в разных ситуациях, 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общительный;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доброжелательный;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способен выслушать других;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не грубит,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ласков с родными и близкими;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не проявляет агрессии;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не берет чужие вещи без спроса;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в конфликтных ситуациях находит взвешенное решение;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проявляет чувство юмора;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не повышает голос;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считается с мнением окружающих;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прислушивается к советам взрослых.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643306" y="714356"/>
            <a:ext cx="1601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Рецепт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428736"/>
            <a:ext cx="7429552" cy="467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Взять </a:t>
            </a: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Принятие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добавить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 нему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Признание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смешать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определённым количеством </a:t>
            </a: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Родительской Любви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Доступности</a:t>
            </a: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добавить собственной </a:t>
            </a: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Ответственности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приправленной любящим материнским и отцовским </a:t>
            </a: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Авторитетом</a:t>
            </a:r>
            <a:r>
              <a:rPr lang="ru-RU" sz="3200" u="sng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2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4" name="Picture 2" descr="https://img-fotki.yandex.ru/get/16110/112265771.836/0_c4ee7_aa5355ae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42918"/>
            <a:ext cx="7113904" cy="53578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1928802"/>
            <a:ext cx="587889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Приглашаем к  сотрудничеству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г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руппа  «Колокольчики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43042" y="1785926"/>
            <a:ext cx="54292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Возраст 3-4 года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переход от раннего детства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дошкольному.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1214422"/>
            <a:ext cx="75009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с желанием двигается, его двигательный опыт достаточно многообразен;</a:t>
            </a:r>
          </a:p>
          <a:p>
            <a:pPr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выполнении упражнений демонстрирует достаточную в соответствии с возрастными возможностями координацию движений, подвижность в суставах, быстро реагирует на сигналы, переключается с одного движения на другое:</a:t>
            </a:r>
          </a:p>
          <a:p>
            <a:pPr lvl="0"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уверенно выполняет задания, действует в общем для всех темпе; легко находит свое место при совместных построениях и в играх;</a:t>
            </a:r>
          </a:p>
          <a:p>
            <a:pPr lvl="0"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проявляет инициативность, с большим удовольствием участвует в подвижных играх, строго соблюдает правила, стремится к выполнению ведущих ролей в игре.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571480"/>
            <a:ext cx="3916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  <a:ea typeface="Calibri"/>
              </a:rPr>
              <a:t>Физическое развитие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785794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Познавательное развитие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85860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любопытен, задаст вопросы «Что такое, кто такой, что делает, как называется?». 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самостоятельно находит объект по указанным признакам, различает форму, цвет, размер предметов и объектов, владеет несколькими действиями обследования.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 удовольствием включается в деятельность экспериментирования, организованную взрослым.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проявляет эмоции радостного удивления и словесную активность в процессе познания свойств и качеств предметов.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задает вопросы о людях, их действиях. Различает людей по полу, возрасту (детей, взрослых, пожилых людей) как в реальной жизни, так и на иллюстрациях.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знает свое имя, фамилию, пол, возраст.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возводит несложные постройки по образцу (из 2-3 частей) и по замыслу.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500042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Речевое развитие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142984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словарный запас составляет 1200-2500 слов.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 удовольствием вступает в речевое общение со знакомыми взрослыми: понимает обращенную к нему речь, отвечает на вопросы, используя простые распространенные предложения;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проявляет речевую активность в общении со сверстником; здоровается и прощается с воспитателем и детьми, благодарит за обед, выражает просьбу;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 вопросам составляет по картинке рассказ из 3-4 простых предложений;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называет предметы и объекты ближайшего окружения;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речь эмоциональна, сопровождается правильным речевым дыханием;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узнает содержание прослушанных произведений по иллюстрациям, эмоционально откликается на него;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совместно со взрослым пересказывает знакомые сказки, читает короткие стихи.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1000108"/>
            <a:ext cx="69294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Чтение художественной литературы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охотно отзывается на предложение прослушать литературный текст, сам просит взрослого прочесть стихи, сказку: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узнает содержание прослушанных произведений по иллюстрациям и обложкам знакомых книг;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активно сопереживает героям произведения, эмоционально откликается на содержание прочитанного;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активно и с желанием участвует в разных видах творческой деятельности на основе литературного текста (рисует, участвует в словесных играх, в играх-драматизациях.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2976" y="785794"/>
            <a:ext cx="735811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охотно участвует в ситуациях эстетической направленности.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Есть любимые книги, изобразительные материалы :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эмоционально откликается на интересные образы, радуется красивому предмету, рисунку, с увлечением рассматривает предметы народных промыслов, игрушки, иллюстрации;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создает простейшие изображения на основе простых форм: передает сходство с реальными предметами; 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принимает участие в создании совместных композиций, испытывает совместные эмоциональные переживания.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-с интересом вслушивается в музыку, запоминает и узнает знакомые произведения.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-проявляет эмоциональную отзывчивость, появляются первоначальные суждения о настроении музыки;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-различает танцевальный. песенный, маршевый метроритм. - передает их в движении: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-эмоционально откликается на характер песни, пляски;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-активен в играх на исследование звука.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857232"/>
            <a:ext cx="4046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Психическое развитие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71612"/>
            <a:ext cx="735811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ребенок осознает себя как личность.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начинается период «Я сам».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может подолгу наблюдать за предметами или действиями, лучше всего запоминает что-то интересное для него.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развивается воображение и мышление – ребенок умеет играть в ролевые игры, придумывать истории, сказки.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может запомнить 5 названий предметов и 3 – 4 слова.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способен выучить маленький стих.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остро воспринимает все, что происходит вокруг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легко перевоплощается в любимых героев сказок и мультфильмов 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умеет сопереживать, жалеть</a:t>
            </a:r>
          </a:p>
          <a:p>
            <a:pPr marL="285750" indent="-285750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2.infourok.ru/uploads/ex/1050/000553f7-bea99e29/1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714356"/>
            <a:ext cx="7047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Социально-коммуникативное развитие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285860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ощущает потребность в играх со сверстниками.</a:t>
            </a:r>
          </a:p>
          <a:p>
            <a:pPr marL="285750" indent="-2857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появляется желание играть не рядом (в одной песочнице), а вместе с другими детьми.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-взрослый становится не просто «учителем», а партнером для совместных игр. -ребенок приветлив с окружающими, проявляет интерес к словам и действиям взрослых, охотно посещает детский сад.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 показу и побуждению взрослых эмоционально откликается на ярко выраженное состояние близких и сверстников.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ребенок дружелюбно настроен, спокойно играет рядом с детьми, вступает в общение по поводу игрушек, игровых действий.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сохраняет преобладающее эмоционально-положительное настроение, быстро преодолевает негативные состояния, стремится к одобрению своих действий;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говорит о себе в первом лице, положительно оценивает себя, проявляет доверие к миру.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942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47</cp:revision>
  <dcterms:created xsi:type="dcterms:W3CDTF">2018-10-13T07:09:33Z</dcterms:created>
  <dcterms:modified xsi:type="dcterms:W3CDTF">2018-10-15T03:04:59Z</dcterms:modified>
</cp:coreProperties>
</file>