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5" r:id="rId3"/>
    <p:sldId id="264" r:id="rId4"/>
    <p:sldId id="270" r:id="rId5"/>
    <p:sldId id="266" r:id="rId6"/>
    <p:sldId id="267" r:id="rId7"/>
    <p:sldId id="268" r:id="rId8"/>
    <p:sldId id="260" r:id="rId9"/>
    <p:sldId id="262" r:id="rId10"/>
    <p:sldId id="269" r:id="rId11"/>
    <p:sldId id="278" r:id="rId12"/>
    <p:sldId id="257" r:id="rId13"/>
    <p:sldId id="271" r:id="rId14"/>
    <p:sldId id="272" r:id="rId15"/>
    <p:sldId id="274" r:id="rId16"/>
    <p:sldId id="275" r:id="rId17"/>
    <p:sldId id="279" r:id="rId18"/>
    <p:sldId id="273" r:id="rId19"/>
    <p:sldId id="277" r:id="rId20"/>
    <p:sldId id="276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33CC"/>
    <a:srgbClr val="0000CC"/>
    <a:srgbClr val="0080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EF50-5693-420F-A1AA-7C82E8F7A0EC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9C56-2AF2-422B-B6BF-B64C30F10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EF50-5693-420F-A1AA-7C82E8F7A0EC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9C56-2AF2-422B-B6BF-B64C30F10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EF50-5693-420F-A1AA-7C82E8F7A0EC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9C56-2AF2-422B-B6BF-B64C30F10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EF50-5693-420F-A1AA-7C82E8F7A0EC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9C56-2AF2-422B-B6BF-B64C30F10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EF50-5693-420F-A1AA-7C82E8F7A0EC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9C56-2AF2-422B-B6BF-B64C30F10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EF50-5693-420F-A1AA-7C82E8F7A0EC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9C56-2AF2-422B-B6BF-B64C30F10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EF50-5693-420F-A1AA-7C82E8F7A0EC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9C56-2AF2-422B-B6BF-B64C30F10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EF50-5693-420F-A1AA-7C82E8F7A0EC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9C56-2AF2-422B-B6BF-B64C30F10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EF50-5693-420F-A1AA-7C82E8F7A0EC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9C56-2AF2-422B-B6BF-B64C30F10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EF50-5693-420F-A1AA-7C82E8F7A0EC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9C56-2AF2-422B-B6BF-B64C30F10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EF50-5693-420F-A1AA-7C82E8F7A0EC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9C56-2AF2-422B-B6BF-B64C30F10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EF50-5693-420F-A1AA-7C82E8F7A0EC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9C56-2AF2-422B-B6BF-B64C30F10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emf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914504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Некоузский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детский сад № 3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 – класс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«Развитие математических способностей дошкольников через развивающие игры с логическими блоками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Составила: Мальцева Татьяна Владимировна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l="3905" b="36458"/>
          <a:stretch>
            <a:fillRect/>
          </a:stretch>
        </p:blipFill>
        <p:spPr bwMode="auto">
          <a:xfrm>
            <a:off x="0" y="0"/>
            <a:ext cx="9145043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4808" t="3481" r="3845" b="9487"/>
          <a:stretch>
            <a:fillRect/>
          </a:stretch>
        </p:blipFill>
        <p:spPr bwMode="auto">
          <a:xfrm>
            <a:off x="642910" y="500042"/>
            <a:ext cx="2714644" cy="178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2.depositphotos.com/5102727/9624/v/950/depositphotos_96247230-stock-illustration-pink-princess-cast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929066"/>
            <a:ext cx="2286016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785786" y="3214686"/>
            <a:ext cx="142876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71868" y="1643050"/>
            <a:ext cx="1285884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001686" y="3072604"/>
            <a:ext cx="927900" cy="499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6" name="Picture 14" descr="https://www.21vek.by/img/galleries/636/4/preview_b/1386_huan_nuo_5b6d1b06a0eea.jpeg"/>
          <p:cNvPicPr>
            <a:picLocks noChangeAspect="1" noChangeArrowheads="1"/>
          </p:cNvPicPr>
          <p:nvPr/>
        </p:nvPicPr>
        <p:blipFill>
          <a:blip r:embed="rId5" cstate="print"/>
          <a:srcRect l="18125" t="80374" r="20624" b="1510"/>
          <a:stretch>
            <a:fillRect/>
          </a:stretch>
        </p:blipFill>
        <p:spPr bwMode="auto">
          <a:xfrm>
            <a:off x="2857488" y="4714884"/>
            <a:ext cx="3500462" cy="857256"/>
          </a:xfrm>
          <a:prstGeom prst="rect">
            <a:avLst/>
          </a:prstGeom>
          <a:noFill/>
        </p:spPr>
      </p:pic>
      <p:pic>
        <p:nvPicPr>
          <p:cNvPr id="11" name="Picture 17" descr="https://ds03.infourok.ru/uploads/ex/07e1/00042690-e13ae69a/hello_html_599f0b7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571480"/>
            <a:ext cx="1170875" cy="928694"/>
          </a:xfrm>
          <a:prstGeom prst="rect">
            <a:avLst/>
          </a:prstGeom>
          <a:noFill/>
        </p:spPr>
      </p:pic>
      <p:pic>
        <p:nvPicPr>
          <p:cNvPr id="13" name="Picture 19" descr="https://media.gettyimages.com/vectors/modern-city-town-cardboard-landscape-paper-color-style-urban-city-vector-id657771848?b=1&amp;k=6&amp;m=657771848&amp;s=612x612&amp;w=0&amp;h=xtY0NbI97gMsUKeOdNqrJoltEAt_I2GTzV3ZGAJmyss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500042"/>
            <a:ext cx="2928132" cy="2071702"/>
          </a:xfrm>
          <a:prstGeom prst="roundRect">
            <a:avLst/>
          </a:prstGeom>
          <a:noFill/>
        </p:spPr>
      </p:pic>
      <p:pic>
        <p:nvPicPr>
          <p:cNvPr id="16" name="Picture 23" descr="https://b1.culture.ru/c/718365.jpg"/>
          <p:cNvPicPr>
            <a:picLocks noChangeAspect="1" noChangeArrowheads="1"/>
          </p:cNvPicPr>
          <p:nvPr/>
        </p:nvPicPr>
        <p:blipFill>
          <a:blip r:embed="rId8" cstate="print"/>
          <a:srcRect l="2932" t="4000" r="3246" b="4000"/>
          <a:stretch>
            <a:fillRect/>
          </a:stretch>
        </p:blipFill>
        <p:spPr bwMode="auto">
          <a:xfrm>
            <a:off x="214282" y="4214818"/>
            <a:ext cx="2500330" cy="179711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www.desktopbackground.org/download/o/2011/09/06/261678_lime-vintage-desktop-wallpapers_2560x1440_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9" descr="https://media.gettyimages.com/vectors/modern-city-town-cardboard-landscape-paper-color-style-urban-city-vector-id657771848?b=1&amp;k=6&amp;m=657771848&amp;s=612x612&amp;w=0&amp;h=xtY0NbI97gMsUKeOdNqrJoltEAt_I2GTzV3ZGAJmyss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8178576" cy="578647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 descr="https://thumbs-prod.si-cdn.com/AzpHooPCkUj71f2wJfiFZdHHczs=/800x600/filters:no_upscale()/https:/contest-public-media.smithsonianmag.com/670a7b6bc44e070fdf2e1b66cd6894d3dff0a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thumbs-prod.si-cdn.com/AzpHooPCkUj71f2wJfiFZdHHczs=/800x600/filters:no_upscale()/https:/contest-public-media.smithsonianmag.com/670a7b6bc44e070fdf2e1b66cd6894d3dff0a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https://www.desktopbackground.org/download/o/2011/09/06/261678_lime-vintage-desktop-wallpapers_2560x1440_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" name="Рисунок 26" descr="http://stepanko.my1.ru/22/zaseli_domiki-2.jpg"/>
          <p:cNvPicPr/>
          <p:nvPr/>
        </p:nvPicPr>
        <p:blipFill>
          <a:blip r:embed="rId3" cstate="print"/>
          <a:srcRect l="8666" r="11169" b="2469"/>
          <a:stretch>
            <a:fillRect/>
          </a:stretch>
        </p:blipFill>
        <p:spPr bwMode="auto">
          <a:xfrm>
            <a:off x="214282" y="285728"/>
            <a:ext cx="3714776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epanko.my1.ru/22/zaseli_domiki-3.jpg"/>
          <p:cNvPicPr/>
          <p:nvPr/>
        </p:nvPicPr>
        <p:blipFill>
          <a:blip r:embed="rId4" cstate="print"/>
          <a:srcRect l="11079" t="1240" r="9519" b="4543"/>
          <a:stretch>
            <a:fillRect/>
          </a:stretch>
        </p:blipFill>
        <p:spPr bwMode="auto">
          <a:xfrm>
            <a:off x="4857752" y="285728"/>
            <a:ext cx="392909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l="3905" b="36458"/>
          <a:stretch>
            <a:fillRect/>
          </a:stretch>
        </p:blipFill>
        <p:spPr bwMode="auto">
          <a:xfrm>
            <a:off x="0" y="0"/>
            <a:ext cx="9145043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4808" t="3481" r="3845" b="9487"/>
          <a:stretch>
            <a:fillRect/>
          </a:stretch>
        </p:blipFill>
        <p:spPr bwMode="auto">
          <a:xfrm>
            <a:off x="642910" y="500042"/>
            <a:ext cx="2714644" cy="178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2.depositphotos.com/5102727/9624/v/950/depositphotos_96247230-stock-illustration-pink-princess-cast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929066"/>
            <a:ext cx="2286016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785786" y="3214686"/>
            <a:ext cx="142876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00430" y="1285860"/>
            <a:ext cx="1857388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108049" y="2821777"/>
            <a:ext cx="1285090" cy="6421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6" name="Picture 14" descr="https://www.21vek.by/img/galleries/636/4/preview_b/1386_huan_nuo_5b6d1b06a0eea.jpeg"/>
          <p:cNvPicPr>
            <a:picLocks noChangeAspect="1" noChangeArrowheads="1"/>
          </p:cNvPicPr>
          <p:nvPr/>
        </p:nvPicPr>
        <p:blipFill>
          <a:blip r:embed="rId5" cstate="print"/>
          <a:srcRect l="18125" t="80374" r="20624" b="1510"/>
          <a:stretch>
            <a:fillRect/>
          </a:stretch>
        </p:blipFill>
        <p:spPr bwMode="auto">
          <a:xfrm>
            <a:off x="2857488" y="4714884"/>
            <a:ext cx="3500462" cy="857256"/>
          </a:xfrm>
          <a:prstGeom prst="rect">
            <a:avLst/>
          </a:prstGeom>
          <a:noFill/>
        </p:spPr>
      </p:pic>
      <p:pic>
        <p:nvPicPr>
          <p:cNvPr id="11" name="Picture 17" descr="https://ds03.infourok.ru/uploads/ex/07e1/00042690-e13ae69a/hello_html_599f0b7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786058"/>
            <a:ext cx="1170875" cy="928694"/>
          </a:xfrm>
          <a:prstGeom prst="rect">
            <a:avLst/>
          </a:prstGeom>
          <a:noFill/>
        </p:spPr>
      </p:pic>
      <p:pic>
        <p:nvPicPr>
          <p:cNvPr id="20" name="Picture 19" descr="https://media.gettyimages.com/vectors/modern-city-town-cardboard-landscape-paper-color-style-urban-city-vector-id657771848?b=1&amp;k=6&amp;m=657771848&amp;s=612x612&amp;w=0&amp;h=xtY0NbI97gMsUKeOdNqrJoltEAt_I2GTzV3ZGAJmyss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98955"/>
            <a:ext cx="2768098" cy="1958475"/>
          </a:xfrm>
          <a:prstGeom prst="roundRect">
            <a:avLst/>
          </a:prstGeom>
          <a:noFill/>
        </p:spPr>
      </p:pic>
      <p:pic>
        <p:nvPicPr>
          <p:cNvPr id="21" name="Picture 23" descr="https://b1.culture.ru/c/718365.jpg"/>
          <p:cNvPicPr>
            <a:picLocks noChangeAspect="1" noChangeArrowheads="1"/>
          </p:cNvPicPr>
          <p:nvPr/>
        </p:nvPicPr>
        <p:blipFill>
          <a:blip r:embed="rId8" cstate="print"/>
          <a:srcRect l="2932" t="4000" r="3246" b="4000"/>
          <a:stretch>
            <a:fillRect/>
          </a:stretch>
        </p:blipFill>
        <p:spPr bwMode="auto">
          <a:xfrm>
            <a:off x="214282" y="4214818"/>
            <a:ext cx="2484800" cy="17859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www.desktopbackground.org/download/o/2011/09/06/261678_lime-vintage-desktop-wallpapers_2560x1440_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s://st2.depositphotos.com/5102727/9624/v/950/depositphotos_96247230-stock-illustration-pink-princess-cast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14290"/>
            <a:ext cx="5500726" cy="64294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www.desktopbackground.org/download/o/2011/09/06/261678_lime-vintage-desktop-wallpapers_2560x1440_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57158" y="142852"/>
            <a:ext cx="8429684" cy="650085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 descr="Â«ÐÐ¾ÑÑÐ°Ð²Ñ Ð±Ð»Ð¾Ðº Ð² Ð·Ð°Ð´Ð°Ð½Ð½ÑÐ¹ ÑÐ³Ð¾Ð»Â»"/>
          <p:cNvPicPr/>
          <p:nvPr/>
        </p:nvPicPr>
        <p:blipFill>
          <a:blip r:embed="rId3" cstate="print"/>
          <a:srcRect l="8639" t="17042" r="60730" b="67725"/>
          <a:stretch>
            <a:fillRect/>
          </a:stretch>
        </p:blipFill>
        <p:spPr bwMode="auto">
          <a:xfrm>
            <a:off x="3214678" y="2928934"/>
            <a:ext cx="2324100" cy="86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Â«ÐÐ¾ÑÑÐ°Ð²Ñ Ð±Ð»Ð¾Ðº Ð² Ð·Ð°Ð´Ð°Ð½Ð½ÑÐ¹ ÑÐ³Ð¾Ð»Â»"/>
          <p:cNvPicPr/>
          <p:nvPr/>
        </p:nvPicPr>
        <p:blipFill>
          <a:blip r:embed="rId4" cstate="print"/>
          <a:srcRect l="8594" t="17308" r="52486" b="65943"/>
          <a:stretch>
            <a:fillRect/>
          </a:stretch>
        </p:blipFill>
        <p:spPr bwMode="auto">
          <a:xfrm>
            <a:off x="1643042" y="1214422"/>
            <a:ext cx="2500330" cy="800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Â«ÐÐ¾ÑÑÐ°Ð²Ñ Ð±Ð»Ð¾Ðº Ð² Ð·Ð°Ð´Ð°Ð½Ð½ÑÐ¹ ÑÐ³Ð¾Ð»Â»"/>
          <p:cNvPicPr/>
          <p:nvPr/>
        </p:nvPicPr>
        <p:blipFill>
          <a:blip r:embed="rId4" cstate="print"/>
          <a:srcRect l="54107" t="17308" r="4691" b="62559"/>
          <a:stretch>
            <a:fillRect/>
          </a:stretch>
        </p:blipFill>
        <p:spPr bwMode="auto">
          <a:xfrm>
            <a:off x="5286380" y="1214422"/>
            <a:ext cx="2295523" cy="802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Â«ÐÐ¾ÑÑÐ°Ð²Ñ Ð±Ð»Ð¾Ðº Ð² Ð·Ð°Ð´Ð°Ð½Ð½ÑÐ¹ ÑÐ³Ð¾Ð»Â»"/>
          <p:cNvPicPr/>
          <p:nvPr/>
        </p:nvPicPr>
        <p:blipFill>
          <a:blip r:embed="rId4" cstate="print"/>
          <a:srcRect l="9735" t="71446" r="54387" b="10790"/>
          <a:stretch>
            <a:fillRect/>
          </a:stretch>
        </p:blipFill>
        <p:spPr bwMode="auto">
          <a:xfrm>
            <a:off x="1285853" y="4429132"/>
            <a:ext cx="2428892" cy="785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Â«ÐÐ¾ÑÑÐ°Ð²Ñ Ð±Ð»Ð¾Ðº Ð² Ð·Ð°Ð´Ð°Ð½Ð½ÑÐ¹ ÑÐ³Ð¾Ð»Â»"/>
          <p:cNvPicPr/>
          <p:nvPr/>
        </p:nvPicPr>
        <p:blipFill>
          <a:blip r:embed="rId4" cstate="print"/>
          <a:srcRect l="53726" t="71446" r="4944" b="10790"/>
          <a:stretch>
            <a:fillRect/>
          </a:stretch>
        </p:blipFill>
        <p:spPr bwMode="auto">
          <a:xfrm>
            <a:off x="5143504" y="4429132"/>
            <a:ext cx="2676522" cy="785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http://clipart-library.com/img/121260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www.desktopbackground.org/download/o/2011/09/06/261678_lime-vintage-desktop-wallpapers_2560x1440_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Â«ÐÐ¾Ð¼Ð¸ÐºÂ»"/>
          <p:cNvPicPr/>
          <p:nvPr/>
        </p:nvPicPr>
        <p:blipFill>
          <a:blip r:embed="rId3" cstate="print"/>
          <a:srcRect l="14045" t="37094" r="21030" b="6692"/>
          <a:stretch>
            <a:fillRect/>
          </a:stretch>
        </p:blipFill>
        <p:spPr bwMode="auto">
          <a:xfrm>
            <a:off x="1071538" y="857232"/>
            <a:ext cx="6985907" cy="45339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c.pxhere.com/photos/f6/bd/clouds_sky_summer_day_blue_white_clouds_form_sunny_day_sunny-817825.jpg!d"/>
          <p:cNvPicPr>
            <a:picLocks noChangeAspect="1" noChangeArrowheads="1"/>
          </p:cNvPicPr>
          <p:nvPr/>
        </p:nvPicPr>
        <p:blipFill>
          <a:blip r:embed="rId2" cstate="print"/>
          <a:srcRect t="3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Â«ÐÐ¾Ð¼Ð¸ÐºÂ»"/>
          <p:cNvPicPr/>
          <p:nvPr/>
        </p:nvPicPr>
        <p:blipFill>
          <a:blip r:embed="rId3" cstate="print"/>
          <a:srcRect l="14045" t="37094" r="21030" b="6692"/>
          <a:stretch>
            <a:fillRect/>
          </a:stretch>
        </p:blipFill>
        <p:spPr bwMode="auto">
          <a:xfrm rot="20596781">
            <a:off x="1571604" y="928670"/>
            <a:ext cx="6143668" cy="4286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авнобедренный треугольник 12"/>
          <p:cNvSpPr/>
          <p:nvPr/>
        </p:nvSpPr>
        <p:spPr>
          <a:xfrm rot="20524600">
            <a:off x="2186632" y="3141397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0651409">
            <a:off x="6250901" y="203607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518718">
            <a:off x="3833759" y="1261999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20599404">
            <a:off x="4395143" y="3919155"/>
            <a:ext cx="1060704" cy="914400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" name="Рисунок 14" descr="http://clipart-library.com/img/121260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38745">
            <a:off x="2418387" y="2323"/>
            <a:ext cx="3976707" cy="392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l="3905" b="36458"/>
          <a:stretch>
            <a:fillRect/>
          </a:stretch>
        </p:blipFill>
        <p:spPr bwMode="auto">
          <a:xfrm>
            <a:off x="0" y="0"/>
            <a:ext cx="9145043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4808" t="3481" r="3845" b="9487"/>
          <a:stretch>
            <a:fillRect/>
          </a:stretch>
        </p:blipFill>
        <p:spPr bwMode="auto">
          <a:xfrm>
            <a:off x="642910" y="500042"/>
            <a:ext cx="2714644" cy="178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2.depositphotos.com/5102727/9624/v/950/depositphotos_96247230-stock-illustration-pink-princess-cast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929066"/>
            <a:ext cx="2286016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785786" y="3214686"/>
            <a:ext cx="142876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00430" y="1285860"/>
            <a:ext cx="1857388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108049" y="2821777"/>
            <a:ext cx="1285090" cy="6421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6" name="Picture 14" descr="https://www.21vek.by/img/galleries/636/4/preview_b/1386_huan_nuo_5b6d1b06a0eea.jpeg"/>
          <p:cNvPicPr>
            <a:picLocks noChangeAspect="1" noChangeArrowheads="1"/>
          </p:cNvPicPr>
          <p:nvPr/>
        </p:nvPicPr>
        <p:blipFill>
          <a:blip r:embed="rId5" cstate="print"/>
          <a:srcRect l="18125" t="80374" r="20624" b="1510"/>
          <a:stretch>
            <a:fillRect/>
          </a:stretch>
        </p:blipFill>
        <p:spPr bwMode="auto">
          <a:xfrm>
            <a:off x="2857488" y="4714884"/>
            <a:ext cx="3500462" cy="857256"/>
          </a:xfrm>
          <a:prstGeom prst="rect">
            <a:avLst/>
          </a:prstGeom>
          <a:noFill/>
        </p:spPr>
      </p:pic>
      <p:pic>
        <p:nvPicPr>
          <p:cNvPr id="11" name="Picture 17" descr="https://ds03.infourok.ru/uploads/ex/07e1/00042690-e13ae69a/hello_html_599f0b7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714752"/>
            <a:ext cx="1170875" cy="928694"/>
          </a:xfrm>
          <a:prstGeom prst="rect">
            <a:avLst/>
          </a:prstGeom>
          <a:noFill/>
        </p:spPr>
      </p:pic>
      <p:pic>
        <p:nvPicPr>
          <p:cNvPr id="20" name="Picture 19" descr="https://media.gettyimages.com/vectors/modern-city-town-cardboard-landscape-paper-color-style-urban-city-vector-id657771848?b=1&amp;k=6&amp;m=657771848&amp;s=612x612&amp;w=0&amp;h=xtY0NbI97gMsUKeOdNqrJoltEAt_I2GTzV3ZGAJmyss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98955"/>
            <a:ext cx="2768098" cy="1958475"/>
          </a:xfrm>
          <a:prstGeom prst="roundRect">
            <a:avLst/>
          </a:prstGeom>
          <a:noFill/>
        </p:spPr>
      </p:pic>
      <p:pic>
        <p:nvPicPr>
          <p:cNvPr id="21" name="Picture 23" descr="https://b1.culture.ru/c/718365.jpg"/>
          <p:cNvPicPr>
            <a:picLocks noChangeAspect="1" noChangeArrowheads="1"/>
          </p:cNvPicPr>
          <p:nvPr/>
        </p:nvPicPr>
        <p:blipFill>
          <a:blip r:embed="rId8" cstate="print"/>
          <a:srcRect l="2932" t="4000" r="3246" b="4000"/>
          <a:stretch>
            <a:fillRect/>
          </a:stretch>
        </p:blipFill>
        <p:spPr bwMode="auto">
          <a:xfrm>
            <a:off x="214282" y="4214818"/>
            <a:ext cx="2484800" cy="17859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l="3905" b="36458"/>
          <a:stretch>
            <a:fillRect/>
          </a:stretch>
        </p:blipFill>
        <p:spPr bwMode="auto">
          <a:xfrm>
            <a:off x="0" y="0"/>
            <a:ext cx="9145043" cy="6858000"/>
          </a:xfrm>
          <a:prstGeom prst="rect">
            <a:avLst/>
          </a:prstGeom>
          <a:noFill/>
        </p:spPr>
      </p:pic>
      <p:pic>
        <p:nvPicPr>
          <p:cNvPr id="3" name="Picture 32" descr="https://cdn.pixabay.com/photo/2012/04/14/14/38/chests-34153__340.png"/>
          <p:cNvPicPr>
            <a:picLocks noChangeAspect="1" noChangeArrowheads="1"/>
          </p:cNvPicPr>
          <p:nvPr/>
        </p:nvPicPr>
        <p:blipFill>
          <a:blip r:embed="rId3" cstate="print"/>
          <a:srcRect l="49394"/>
          <a:stretch>
            <a:fillRect/>
          </a:stretch>
        </p:blipFill>
        <p:spPr bwMode="auto">
          <a:xfrm>
            <a:off x="2500298" y="571480"/>
            <a:ext cx="4143404" cy="4824546"/>
          </a:xfrm>
          <a:prstGeom prst="rect">
            <a:avLst/>
          </a:prstGeom>
          <a:noFill/>
        </p:spPr>
      </p:pic>
      <p:pic>
        <p:nvPicPr>
          <p:cNvPr id="4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l="29438" t="3971" r="61553" b="77495"/>
          <a:stretch>
            <a:fillRect/>
          </a:stretch>
        </p:blipFill>
        <p:spPr bwMode="auto">
          <a:xfrm rot="1848509">
            <a:off x="1762847" y="488008"/>
            <a:ext cx="1410146" cy="2251176"/>
          </a:xfrm>
          <a:prstGeom prst="roundRect">
            <a:avLst/>
          </a:prstGeom>
          <a:noFill/>
        </p:spPr>
      </p:pic>
      <p:pic>
        <p:nvPicPr>
          <p:cNvPr id="34830" name="Picture 14" descr="https://coar.risc.anl.gov/wp-content/uploads/2015/09/lock-key-2400px.png"/>
          <p:cNvPicPr>
            <a:picLocks noChangeAspect="1" noChangeArrowheads="1"/>
          </p:cNvPicPr>
          <p:nvPr/>
        </p:nvPicPr>
        <p:blipFill>
          <a:blip r:embed="rId4" cstate="print"/>
          <a:srcRect l="4626" t="20914" r="55338" b="4997"/>
          <a:stretch>
            <a:fillRect/>
          </a:stretch>
        </p:blipFill>
        <p:spPr bwMode="auto">
          <a:xfrm>
            <a:off x="4786314" y="2643182"/>
            <a:ext cx="1071570" cy="1571636"/>
          </a:xfrm>
          <a:prstGeom prst="rect">
            <a:avLst/>
          </a:prstGeom>
          <a:noFill/>
        </p:spPr>
      </p:pic>
      <p:pic>
        <p:nvPicPr>
          <p:cNvPr id="15" name="Picture 14" descr="http://effects1.ru/png/kartinka/interer/1/sunduki/20_sunduk-3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00042"/>
            <a:ext cx="6858048" cy="6000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l="3905" b="36458"/>
          <a:stretch>
            <a:fillRect/>
          </a:stretch>
        </p:blipFill>
        <p:spPr bwMode="auto">
          <a:xfrm>
            <a:off x="0" y="0"/>
            <a:ext cx="9145043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4808" t="3481" r="3845" b="9487"/>
          <a:stretch>
            <a:fillRect/>
          </a:stretch>
        </p:blipFill>
        <p:spPr bwMode="auto">
          <a:xfrm>
            <a:off x="642910" y="500042"/>
            <a:ext cx="2714644" cy="178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2.depositphotos.com/5102727/9624/v/950/depositphotos_96247230-stock-illustration-pink-princess-cast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929066"/>
            <a:ext cx="2286016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785786" y="3214686"/>
            <a:ext cx="142876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00430" y="1285860"/>
            <a:ext cx="1857388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108049" y="2821777"/>
            <a:ext cx="1285090" cy="6421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6" name="Picture 14" descr="https://www.21vek.by/img/galleries/636/4/preview_b/1386_huan_nuo_5b6d1b06a0eea.jpeg"/>
          <p:cNvPicPr>
            <a:picLocks noChangeAspect="1" noChangeArrowheads="1"/>
          </p:cNvPicPr>
          <p:nvPr/>
        </p:nvPicPr>
        <p:blipFill>
          <a:blip r:embed="rId5" cstate="print"/>
          <a:srcRect l="18125" t="80374" r="20624" b="1510"/>
          <a:stretch>
            <a:fillRect/>
          </a:stretch>
        </p:blipFill>
        <p:spPr bwMode="auto">
          <a:xfrm>
            <a:off x="2857488" y="4714884"/>
            <a:ext cx="3500462" cy="857256"/>
          </a:xfrm>
          <a:prstGeom prst="rect">
            <a:avLst/>
          </a:prstGeom>
          <a:noFill/>
        </p:spPr>
      </p:pic>
      <p:pic>
        <p:nvPicPr>
          <p:cNvPr id="20" name="Picture 19" descr="https://media.gettyimages.com/vectors/modern-city-town-cardboard-landscape-paper-color-style-urban-city-vector-id657771848?b=1&amp;k=6&amp;m=657771848&amp;s=612x612&amp;w=0&amp;h=xtY0NbI97gMsUKeOdNqrJoltEAt_I2GTzV3ZGAJmyss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98955"/>
            <a:ext cx="2768098" cy="1958475"/>
          </a:xfrm>
          <a:prstGeom prst="roundRect">
            <a:avLst/>
          </a:prstGeom>
          <a:noFill/>
        </p:spPr>
      </p:pic>
      <p:pic>
        <p:nvPicPr>
          <p:cNvPr id="21" name="Picture 23" descr="https://b1.culture.ru/c/718365.jpg"/>
          <p:cNvPicPr>
            <a:picLocks noChangeAspect="1" noChangeArrowheads="1"/>
          </p:cNvPicPr>
          <p:nvPr/>
        </p:nvPicPr>
        <p:blipFill>
          <a:blip r:embed="rId7" cstate="print"/>
          <a:srcRect l="2932" t="4000" r="3246" b="4000"/>
          <a:stretch>
            <a:fillRect/>
          </a:stretch>
        </p:blipFill>
        <p:spPr bwMode="auto">
          <a:xfrm>
            <a:off x="214282" y="4214818"/>
            <a:ext cx="2484800" cy="1785950"/>
          </a:xfrm>
          <a:prstGeom prst="roundRect">
            <a:avLst/>
          </a:prstGeom>
          <a:noFill/>
        </p:spPr>
      </p:pic>
      <p:pic>
        <p:nvPicPr>
          <p:cNvPr id="2054" name="Picture 6" descr="https://sloniki-volok-dou13.edumsko.ru/uploads/3800/3797/section/525014/0_c40c3_f789c3dd_orig.png?15140473321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071942"/>
            <a:ext cx="3214710" cy="903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914504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1643050"/>
            <a:ext cx="55721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800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008000"/>
                </a:solidFill>
                <a:latin typeface="Monotype Corsiva" pitchFamily="66" charset="0"/>
              </a:rPr>
              <a:t>за внимание</a:t>
            </a:r>
            <a:endParaRPr lang="ru-RU" sz="66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l="3905" b="36458"/>
          <a:stretch>
            <a:fillRect/>
          </a:stretch>
        </p:blipFill>
        <p:spPr bwMode="auto">
          <a:xfrm>
            <a:off x="0" y="0"/>
            <a:ext cx="9145043" cy="6858000"/>
          </a:xfrm>
          <a:prstGeom prst="rect">
            <a:avLst/>
          </a:prstGeom>
          <a:noFill/>
        </p:spPr>
      </p:pic>
      <p:pic>
        <p:nvPicPr>
          <p:cNvPr id="9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l="75217" t="25152" r="12772" b="51020"/>
          <a:stretch>
            <a:fillRect/>
          </a:stretch>
        </p:blipFill>
        <p:spPr bwMode="auto">
          <a:xfrm>
            <a:off x="7072330" y="2643182"/>
            <a:ext cx="1143008" cy="2571768"/>
          </a:xfrm>
          <a:prstGeom prst="roundRect">
            <a:avLst/>
          </a:prstGeom>
          <a:noFill/>
        </p:spPr>
      </p:pic>
      <p:pic>
        <p:nvPicPr>
          <p:cNvPr id="10" name="Рисунок 9" descr="https://coar.risc.anl.gov/wp-content/uploads/2015/09/lock-key-2400px.png"/>
          <p:cNvPicPr/>
          <p:nvPr/>
        </p:nvPicPr>
        <p:blipFill>
          <a:blip r:embed="rId3" cstate="print"/>
          <a:srcRect l="4447" t="21013" r="58116" b="6191"/>
          <a:stretch>
            <a:fillRect/>
          </a:stretch>
        </p:blipFill>
        <p:spPr bwMode="auto">
          <a:xfrm>
            <a:off x="2000232" y="0"/>
            <a:ext cx="485778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14876" y="4357694"/>
            <a:ext cx="1440000" cy="1440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500298" y="3714752"/>
            <a:ext cx="1980000" cy="108000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00364" y="507207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 descr="https://thumbs-prod.si-cdn.com/AzpHooPCkUj71f2wJfiFZdHHczs=/800x600/filters:no_upscale()/https:/contest-public-media.smithsonianmag.com/670a7b6bc44e070fdf2e1b66cd6894d3dff0a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thumbs-prod.si-cdn.com/AzpHooPCkUj71f2wJfiFZdHHczs=/800x600/filters:no_upscale()/https:/contest-public-media.smithsonianmag.com/670a7b6bc44e070fdf2e1b66cd6894d3dff0a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https://www.desktopbackground.org/download/o/2011/09/06/261678_lime-vintage-desktop-wallpapers_2560x1440_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642910" y="0"/>
            <a:ext cx="7929618" cy="664371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Monotype Corsiva" pitchFamily="66" charset="0"/>
              </a:rPr>
              <a:t>Здравствуйте, </a:t>
            </a:r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ребята! </a:t>
            </a:r>
          </a:p>
          <a:p>
            <a:pPr algn="ctr"/>
            <a:r>
              <a:rPr lang="ru-RU" sz="2400" b="1" dirty="0">
                <a:solidFill>
                  <a:srgbClr val="0000CC"/>
                </a:solidFill>
                <a:latin typeface="Monotype Corsiva" pitchFamily="66" charset="0"/>
              </a:rPr>
              <a:t>П</a:t>
            </a:r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ишут </a:t>
            </a:r>
            <a:r>
              <a:rPr lang="ru-RU" sz="2400" b="1" dirty="0">
                <a:solidFill>
                  <a:srgbClr val="0000CC"/>
                </a:solidFill>
                <a:latin typeface="Monotype Corsiva" pitchFamily="66" charset="0"/>
              </a:rPr>
              <a:t>вам математические человечки. У нас </a:t>
            </a:r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 случилась беда</a:t>
            </a:r>
            <a:r>
              <a:rPr lang="ru-RU" sz="2400" b="1" dirty="0">
                <a:solidFill>
                  <a:srgbClr val="0000CC"/>
                </a:solidFill>
                <a:latin typeface="Monotype Corsiva" pitchFamily="66" charset="0"/>
              </a:rPr>
              <a:t>! Злая колдунья </a:t>
            </a:r>
            <a:r>
              <a:rPr lang="ru-RU" sz="2400" b="1" dirty="0" err="1">
                <a:solidFill>
                  <a:srgbClr val="0000CC"/>
                </a:solidFill>
                <a:latin typeface="Monotype Corsiva" pitchFamily="66" charset="0"/>
              </a:rPr>
              <a:t>Бастинда</a:t>
            </a:r>
            <a:r>
              <a:rPr lang="ru-RU" sz="2400" b="1" dirty="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похитила </a:t>
            </a:r>
            <a:r>
              <a:rPr lang="ru-RU" sz="2400" b="1" dirty="0">
                <a:solidFill>
                  <a:srgbClr val="0000CC"/>
                </a:solidFill>
                <a:latin typeface="Monotype Corsiva" pitchFamily="66" charset="0"/>
              </a:rPr>
              <a:t>нашу королеву Математики и спрятала ее </a:t>
            </a:r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в высокой башне  своего замка .Нам нужна ваша </a:t>
            </a:r>
            <a:r>
              <a:rPr lang="ru-RU" sz="2400" b="1" dirty="0" err="1" smtClean="0">
                <a:solidFill>
                  <a:srgbClr val="0000CC"/>
                </a:solidFill>
                <a:latin typeface="Monotype Corsiva" pitchFamily="66" charset="0"/>
              </a:rPr>
              <a:t>ромощь</a:t>
            </a:r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. </a:t>
            </a:r>
            <a:r>
              <a:rPr lang="ru-RU" sz="2400" b="1" dirty="0">
                <a:solidFill>
                  <a:srgbClr val="0000CC"/>
                </a:solidFill>
                <a:latin typeface="Monotype Corsiva" pitchFamily="66" charset="0"/>
              </a:rPr>
              <a:t>М</a:t>
            </a:r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ы </a:t>
            </a:r>
            <a:r>
              <a:rPr lang="ru-RU" sz="2400" b="1" dirty="0">
                <a:solidFill>
                  <a:srgbClr val="0000CC"/>
                </a:solidFill>
                <a:latin typeface="Monotype Corsiva" pitchFamily="66" charset="0"/>
              </a:rPr>
              <a:t>слишком маленькие, а путь далек и труден. Злая </a:t>
            </a:r>
            <a:r>
              <a:rPr lang="ru-RU" sz="2400" b="1" dirty="0" err="1">
                <a:solidFill>
                  <a:srgbClr val="0000CC"/>
                </a:solidFill>
                <a:latin typeface="Monotype Corsiva" pitchFamily="66" charset="0"/>
              </a:rPr>
              <a:t>Бастинда</a:t>
            </a:r>
            <a:r>
              <a:rPr lang="ru-RU" sz="2400" b="1" dirty="0">
                <a:solidFill>
                  <a:srgbClr val="0000CC"/>
                </a:solidFill>
                <a:latin typeface="Monotype Corsiva" pitchFamily="66" charset="0"/>
              </a:rPr>
              <a:t> заколдовала города, леса и горы, чтобы их расколдовать нужно , выполнить сложные задания, которые под силу только вам! </a:t>
            </a:r>
            <a:endParaRPr lang="ru-RU" sz="2400" b="1" dirty="0" smtClean="0">
              <a:solidFill>
                <a:srgbClr val="0000CC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Математические </a:t>
            </a:r>
            <a:r>
              <a:rPr lang="ru-RU" sz="2400" b="1" dirty="0">
                <a:solidFill>
                  <a:srgbClr val="0000CC"/>
                </a:solidFill>
                <a:latin typeface="Monotype Corsiva" pitchFamily="66" charset="0"/>
              </a:rPr>
              <a:t>человечки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l="3905" b="36458"/>
          <a:stretch>
            <a:fillRect/>
          </a:stretch>
        </p:blipFill>
        <p:spPr bwMode="auto">
          <a:xfrm>
            <a:off x="0" y="0"/>
            <a:ext cx="9145043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4808" t="3481" r="3845" b="9487"/>
          <a:stretch>
            <a:fillRect/>
          </a:stretch>
        </p:blipFill>
        <p:spPr bwMode="auto">
          <a:xfrm>
            <a:off x="642910" y="500042"/>
            <a:ext cx="2714644" cy="178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2.depositphotos.com/5102727/9624/v/950/depositphotos_96247230-stock-illustration-pink-princess-cast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929066"/>
            <a:ext cx="2286016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785786" y="3214686"/>
            <a:ext cx="142876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71868" y="1214422"/>
            <a:ext cx="1285884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6822297" y="2893215"/>
            <a:ext cx="1214446" cy="5715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6" name="Picture 14" descr="https://www.21vek.by/img/galleries/636/4/preview_b/1386_huan_nuo_5b6d1b06a0eea.jpeg"/>
          <p:cNvPicPr>
            <a:picLocks noChangeAspect="1" noChangeArrowheads="1"/>
          </p:cNvPicPr>
          <p:nvPr/>
        </p:nvPicPr>
        <p:blipFill>
          <a:blip r:embed="rId5" cstate="print"/>
          <a:srcRect l="18125" t="80374" r="20624" b="1510"/>
          <a:stretch>
            <a:fillRect/>
          </a:stretch>
        </p:blipFill>
        <p:spPr bwMode="auto">
          <a:xfrm>
            <a:off x="3143240" y="4714884"/>
            <a:ext cx="3214710" cy="714380"/>
          </a:xfrm>
          <a:prstGeom prst="rect">
            <a:avLst/>
          </a:prstGeom>
          <a:noFill/>
        </p:spPr>
      </p:pic>
      <p:pic>
        <p:nvPicPr>
          <p:cNvPr id="30" name="Picture 23" descr="https://b1.culture.ru/c/718365.jpg"/>
          <p:cNvPicPr>
            <a:picLocks noChangeAspect="1" noChangeArrowheads="1"/>
          </p:cNvPicPr>
          <p:nvPr/>
        </p:nvPicPr>
        <p:blipFill>
          <a:blip r:embed="rId6" cstate="print"/>
          <a:srcRect l="2932" t="4000" r="3246" b="4000"/>
          <a:stretch>
            <a:fillRect/>
          </a:stretch>
        </p:blipFill>
        <p:spPr bwMode="auto">
          <a:xfrm>
            <a:off x="357158" y="4275094"/>
            <a:ext cx="2500330" cy="1797112"/>
          </a:xfrm>
          <a:prstGeom prst="roundRect">
            <a:avLst/>
          </a:prstGeom>
          <a:noFill/>
        </p:spPr>
      </p:pic>
      <p:pic>
        <p:nvPicPr>
          <p:cNvPr id="32" name="Picture 19" descr="https://media.gettyimages.com/vectors/modern-city-town-cardboard-landscape-paper-color-style-urban-city-vector-id657771848?b=1&amp;k=6&amp;m=657771848&amp;s=612x612&amp;w=0&amp;h=xtY0NbI97gMsUKeOdNqrJoltEAt_I2GTzV3ZGAJmyss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28604"/>
            <a:ext cx="2928132" cy="207170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l="3905" b="36458"/>
          <a:stretch>
            <a:fillRect/>
          </a:stretch>
        </p:blipFill>
        <p:spPr bwMode="auto">
          <a:xfrm>
            <a:off x="0" y="0"/>
            <a:ext cx="9145043" cy="6858000"/>
          </a:xfrm>
          <a:prstGeom prst="rect">
            <a:avLst/>
          </a:prstGeom>
          <a:noFill/>
        </p:spPr>
      </p:pic>
      <p:pic>
        <p:nvPicPr>
          <p:cNvPr id="4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l="29438" t="3971" r="61553" b="77495"/>
          <a:stretch>
            <a:fillRect/>
          </a:stretch>
        </p:blipFill>
        <p:spPr bwMode="auto">
          <a:xfrm rot="1848509">
            <a:off x="1762847" y="488008"/>
            <a:ext cx="1410146" cy="2251176"/>
          </a:xfrm>
          <a:prstGeom prst="round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786058"/>
            <a:ext cx="1620000" cy="162000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356" y="1714488"/>
            <a:ext cx="1620000" cy="2700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2786058"/>
            <a:ext cx="2700000" cy="16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2786058"/>
            <a:ext cx="2700000" cy="16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28794" y="4429132"/>
            <a:ext cx="1620000" cy="1692000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43702" y="4429132"/>
            <a:ext cx="1620000" cy="1620000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 l="3905" b="36458"/>
          <a:stretch>
            <a:fillRect/>
          </a:stretch>
        </p:blipFill>
        <p:spPr bwMode="auto">
          <a:xfrm>
            <a:off x="0" y="0"/>
            <a:ext cx="9145043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4808" t="3481" r="3845" b="9487"/>
          <a:stretch>
            <a:fillRect/>
          </a:stretch>
        </p:blipFill>
        <p:spPr bwMode="auto">
          <a:xfrm>
            <a:off x="642910" y="500042"/>
            <a:ext cx="2714644" cy="178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2.depositphotos.com/5102727/9624/v/950/depositphotos_96247230-stock-illustration-pink-princess-cast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929066"/>
            <a:ext cx="2286016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785786" y="3214686"/>
            <a:ext cx="142876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71868" y="1214422"/>
            <a:ext cx="1285884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6786578" y="2857496"/>
            <a:ext cx="1143008" cy="714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6" name="Picture 14" descr="https://www.21vek.by/img/galleries/636/4/preview_b/1386_huan_nuo_5b6d1b06a0eea.jpeg"/>
          <p:cNvPicPr>
            <a:picLocks noChangeAspect="1" noChangeArrowheads="1"/>
          </p:cNvPicPr>
          <p:nvPr/>
        </p:nvPicPr>
        <p:blipFill>
          <a:blip r:embed="rId5" cstate="print"/>
          <a:srcRect l="18125" t="80374" r="20624" b="1510"/>
          <a:stretch>
            <a:fillRect/>
          </a:stretch>
        </p:blipFill>
        <p:spPr bwMode="auto">
          <a:xfrm>
            <a:off x="2857488" y="4714884"/>
            <a:ext cx="3500462" cy="857256"/>
          </a:xfrm>
          <a:prstGeom prst="rect">
            <a:avLst/>
          </a:prstGeom>
          <a:noFill/>
        </p:spPr>
      </p:pic>
      <p:pic>
        <p:nvPicPr>
          <p:cNvPr id="11" name="Picture 17" descr="https://ds03.infourok.ru/uploads/ex/07e1/00042690-e13ae69a/hello_html_599f0b7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03947">
            <a:off x="436845" y="3224601"/>
            <a:ext cx="1170875" cy="928694"/>
          </a:xfrm>
          <a:prstGeom prst="rect">
            <a:avLst/>
          </a:prstGeom>
          <a:noFill/>
        </p:spPr>
      </p:pic>
      <p:pic>
        <p:nvPicPr>
          <p:cNvPr id="13" name="Picture 19" descr="https://media.gettyimages.com/vectors/modern-city-town-cardboard-landscape-paper-color-style-urban-city-vector-id657771848?b=1&amp;k=6&amp;m=657771848&amp;s=612x612&amp;w=0&amp;h=xtY0NbI97gMsUKeOdNqrJoltEAt_I2GTzV3ZGAJmyss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500042"/>
            <a:ext cx="2928132" cy="2071702"/>
          </a:xfrm>
          <a:prstGeom prst="roundRect">
            <a:avLst/>
          </a:prstGeom>
          <a:noFill/>
        </p:spPr>
      </p:pic>
      <p:pic>
        <p:nvPicPr>
          <p:cNvPr id="16" name="Picture 23" descr="https://b1.culture.ru/c/718365.jpg"/>
          <p:cNvPicPr>
            <a:picLocks noChangeAspect="1" noChangeArrowheads="1"/>
          </p:cNvPicPr>
          <p:nvPr/>
        </p:nvPicPr>
        <p:blipFill>
          <a:blip r:embed="rId8" cstate="print"/>
          <a:srcRect l="2932" t="4000" r="3246" b="4000"/>
          <a:stretch>
            <a:fillRect/>
          </a:stretch>
        </p:blipFill>
        <p:spPr bwMode="auto">
          <a:xfrm>
            <a:off x="285720" y="4357694"/>
            <a:ext cx="2500330" cy="179711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ww.africansky.com/img/img_galleries/tours/s03-19b.jpg"/>
          <p:cNvPicPr>
            <a:picLocks noChangeAspect="1" noChangeArrowheads="1"/>
          </p:cNvPicPr>
          <p:nvPr/>
        </p:nvPicPr>
        <p:blipFill>
          <a:blip r:embed="rId2" cstate="print"/>
          <a:srcRect t="41393"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</p:spPr>
      </p:pic>
      <p:pic>
        <p:nvPicPr>
          <p:cNvPr id="11" name="Picture 4" descr="https://c.pxhere.com/photos/f6/bd/clouds_sky_summer_day_blue_white_clouds_form_sunny_day_sunny-817825.jpg!d"/>
          <p:cNvPicPr>
            <a:picLocks noChangeAspect="1" noChangeArrowheads="1"/>
          </p:cNvPicPr>
          <p:nvPr/>
        </p:nvPicPr>
        <p:blipFill>
          <a:blip r:embed="rId3" cstate="print"/>
          <a:srcRect t="35185"/>
          <a:stretch>
            <a:fillRect/>
          </a:stretch>
        </p:blipFill>
        <p:spPr bwMode="auto">
          <a:xfrm>
            <a:off x="0" y="0"/>
            <a:ext cx="9144000" cy="2143116"/>
          </a:xfrm>
          <a:prstGeom prst="rect">
            <a:avLst/>
          </a:prstGeom>
          <a:noFill/>
        </p:spPr>
      </p:pic>
      <p:pic>
        <p:nvPicPr>
          <p:cNvPr id="12" name="Picture 17" descr="https://ds03.infourok.ru/uploads/ex/07e1/00042690-e13ae69a/hello_html_599f0b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71546"/>
            <a:ext cx="162121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www.africansky.com/img/img_galleries/tours/s03-19b.jpg"/>
          <p:cNvPicPr>
            <a:picLocks noChangeAspect="1" noChangeArrowheads="1"/>
          </p:cNvPicPr>
          <p:nvPr/>
        </p:nvPicPr>
        <p:blipFill>
          <a:blip r:embed="rId2" cstate="print"/>
          <a:srcRect l="1" r="1" b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AutoShape 6" descr="https://thumbs-prod.si-cdn.com/AzpHooPCkUj71f2wJfiFZdHHczs=/800x600/filters:no_upscale()/https:/contest-public-media.smithsonianmag.com/670a7b6bc44e070fdf2e1b66cd6894d3dff0a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thumbs-prod.si-cdn.com/AzpHooPCkUj71f2wJfiFZdHHczs=/800x600/filters:no_upscale()/https:/contest-public-media.smithsonianmag.com/670a7b6bc44e070fdf2e1b66cd6894d3dff0a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7" descr="https://ds03.infourok.ru/uploads/ex/07e1/00042690-e13ae69a/hello_html_599f0b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34555">
            <a:off x="6793772" y="774255"/>
            <a:ext cx="162121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101</Words>
  <Application>Microsoft Office PowerPoint</Application>
  <PresentationFormat>Экран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84</cp:revision>
  <dcterms:created xsi:type="dcterms:W3CDTF">2018-11-11T11:48:36Z</dcterms:created>
  <dcterms:modified xsi:type="dcterms:W3CDTF">2019-07-23T08:52:29Z</dcterms:modified>
</cp:coreProperties>
</file>