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1" r:id="rId4"/>
    <p:sldId id="273" r:id="rId5"/>
    <p:sldId id="272" r:id="rId6"/>
    <p:sldId id="274" r:id="rId7"/>
    <p:sldId id="275" r:id="rId8"/>
    <p:sldId id="266" r:id="rId9"/>
    <p:sldId id="267" r:id="rId10"/>
    <p:sldId id="268" r:id="rId11"/>
    <p:sldId id="269" r:id="rId12"/>
    <p:sldId id="270" r:id="rId13"/>
    <p:sldId id="265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3300"/>
    <a:srgbClr val="0000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7034-EC0D-4BF7-B82B-76ABE08F33E4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6FA9-454D-431E-9F1F-5A4330B9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s275.ucoz.ru/plan1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igabaza.ru/doc/75180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9;&#1077;%20&#1087;&#1083;&#1072;&#1085;&#1099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14290"/>
            <a:ext cx="80010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</a:p>
          <a:p>
            <a:pPr algn="ctr"/>
            <a:r>
              <a:rPr lang="ru-RU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воспитательно-образовательной деятельности </a:t>
            </a:r>
          </a:p>
          <a:p>
            <a:pPr algn="ctr"/>
            <a:r>
              <a:rPr lang="ru-RU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ДО </a:t>
            </a:r>
            <a:endParaRPr lang="ru-RU" sz="4000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Подготовила: Мальцева Татьяна Владимировна</a:t>
            </a:r>
          </a:p>
          <a:p>
            <a:pPr algn="r"/>
            <a:endParaRPr lang="ru-RU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Нкоузский</a:t>
            </a:r>
            <a:r>
              <a:rPr 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детский сад № 3</a:t>
            </a:r>
          </a:p>
          <a:p>
            <a:pPr algn="ctr"/>
            <a:r>
              <a:rPr 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2016 г.</a:t>
            </a:r>
            <a:endParaRPr lang="ru-RU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92867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иды </a:t>
            </a:r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календарного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планирования:</a:t>
            </a:r>
          </a:p>
          <a:p>
            <a:pPr algn="ctr"/>
            <a:endParaRPr lang="ru-RU" sz="20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Традиционное планирование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утро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занятия, прогулка первая, вечер, прогулка вторая</a:t>
            </a: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000" b="1" u="sng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по видам </a:t>
            </a:r>
            <a:r>
              <a:rPr lang="ru-RU" sz="2000" b="1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учебная деятельность, игровая деятельность, </a:t>
            </a:r>
            <a:r>
              <a:rPr lang="ru-RU" sz="20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оздоровительная, художественно-эстетическая деятельность.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Картотечное планирование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 отдельной карточке записывается одно мероприятие из перспективного плана с целями, задачами, методами и приемами.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0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285852" y="659436"/>
            <a:ext cx="72866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b="1" u="sng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начение планирования</a:t>
            </a: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омогает работать обдуманно и в системе;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ает возможность анализировать и обобщать опыт;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 – показатель мастерства педагога.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edu-pervo.my1.ru/uzeba/School_University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357684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0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714480" y="1643681"/>
            <a:ext cx="6786610" cy="142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«Когда мы тратим время на планирование,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его становится больше.»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М. Рустам (индийский ученый)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www.wiki.vladimir.i-edu.ru/images/2/28/0_8d714_88e7d658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00438"/>
            <a:ext cx="3071834" cy="24844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57224" y="1253838"/>
            <a:ext cx="800105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ds275.ucoz.ru/plan1.doc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(«Основы планирования образовательной и воспитательной деятельности», 14.10.2016 г)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http://gigabaza.ru/doc/75180.html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«Планирование воспитательно-образовательной работы в ДОУ в условиях вариативности программ»)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57422" y="14287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http://www.klgoo.narod.ru/dokum/2015-2016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929066"/>
            <a:ext cx="1501646" cy="2000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143668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«Будущее должно быть заложено в настоящем.</a:t>
            </a:r>
            <a:b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Это называется планом.</a:t>
            </a:r>
            <a:b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Без него ничего в мире не может быть </a:t>
            </a: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хорошим»</a:t>
            </a:r>
            <a: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Лихтенберг </a:t>
            </a:r>
            <a:r>
              <a:rPr 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Георг Кристофер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9" name="Picture 4" descr="http://kurgan.bezformata.ru/content/image121740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000504"/>
            <a:ext cx="2000264" cy="21624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214290"/>
            <a:ext cx="792961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— это научно обоснованная организация педагогического процесса ДОУ, которая придает ему содержательность, определенность, управляемость. Это заблаговременное определение порядка, последовательности осуществления воспитательно-образовательной работы с указанием необходимых условий, используемых средств, форм, методов.</a:t>
            </a:r>
          </a:p>
          <a:p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планирования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обеспечить научно обоснованный подход к педагогическому процессу и такую его организацию, которая позволила бы ввести систематическую работу со всеми воспитанниками и обеспечивала индивидуально-личностный подход к ребенку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 планирования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выполнения ООП в ДО.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Организация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целостного, непрерывного, содержательного педагогического процесса.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Осуществление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воспитательного воздействия на детей систематически и последовательно.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729534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214290"/>
            <a:ext cx="73450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Условия которые </a:t>
            </a:r>
            <a:r>
              <a:rPr lang="ru-RU" sz="2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неоходимо</a:t>
            </a:r>
            <a:r>
              <a:rPr lang="ru-RU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соблюдать: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объективная оценка уровня своей работы в момент планирования;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выделение целей и задач планирования на определенный период работы, соотнесение их с примерной общеобразовательной программой дошкольного образования, по которой организуется воспитательно-образовательный процесс, возрастным составом группы детей и приоритетными направлениями образовательного процесса в 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четкое представление результатов работы, которые должны быть достигнуты к концу планируемого периода;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выбор оптимальных путей, средств, методов, помогающих добиться поставленных целей, а значит получить планируемый результат.</a:t>
            </a:r>
          </a:p>
          <a:p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143668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38" y="285728"/>
            <a:ext cx="7715304" cy="1111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0000FF"/>
                </a:solidFill>
              </a:rPr>
              <a:t>Требования к планированию: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основываться на принципе развивающего образования, целью которого является развитие каждого ребенка;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на комплексно-тематическом принципе построения образовательного процесса;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на принципе интеграции образовательных областей в соответствии с возрастными возможностями и особенностями воспитанников группы;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обеспечивать единство воспитательных, развивающих и обучающих целей и задач образования воспитанников, в процессе реализации которых формируются знания, умения и навыки, имеющие непосредственное отношение к развитию детей дошкольного возраста;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планируемое содержание и формы организации детей должны соответствовать возрастным и психолого-педагогическим основам дошкольной педагогики.</a:t>
            </a:r>
          </a:p>
          <a:p>
            <a:endParaRPr lang="ru-RU" sz="2200" b="1" u="sng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214290"/>
            <a:ext cx="80010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планированию тематической недели: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необходимо выделить задачи работы с детьми в соответствии с программой конкретной возрастной группы воспитанников и темой недели.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отобрать содержание образовательного материала согласно образовательной программе.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продумать формы, методы и приемы работы с детьми по реализации программных задач.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подготовить оборудование и продумать, какие изменения необходимо внести в предметно-развивающую среду группы </a:t>
            </a:r>
            <a:endParaRPr kumimoji="0" lang="ru-RU" sz="2200" b="1" i="0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bobr.by/data/education14.png"/>
          <p:cNvPicPr>
            <a:picLocks noChangeAspect="1" noChangeArrowheads="1"/>
          </p:cNvPicPr>
          <p:nvPr/>
        </p:nvPicPr>
        <p:blipFill>
          <a:blip r:embed="rId3" cstate="print"/>
          <a:srcRect l="6870" t="14286" r="3813" b="7143"/>
          <a:stretch>
            <a:fillRect/>
          </a:stretch>
        </p:blipFill>
        <p:spPr bwMode="auto">
          <a:xfrm>
            <a:off x="4143372" y="5357826"/>
            <a:ext cx="1214446" cy="1027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57224" y="284347"/>
            <a:ext cx="80010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7224" y="447240"/>
            <a:ext cx="80010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u="sng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опросы организации проведения и отслеживания результатов обучения и развития детей в рамках тематической недели.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Выбирается тема.</a:t>
            </a:r>
          </a:p>
          <a:p>
            <a:pPr lvl="0"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Все формы образовательной работы продолжают выбранную тему.</a:t>
            </a:r>
          </a:p>
          <a:p>
            <a:pPr lvl="0"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Для родителей предлагаются краткие рекомендации по организации совместной детско-взрослой деятельности в домашних условиях.</a:t>
            </a:r>
          </a:p>
          <a:p>
            <a:pPr lvl="0">
              <a:buFont typeface="Arial" pitchFamily="34" charset="0"/>
              <a:buChar char="•"/>
            </a:pPr>
            <a:endParaRPr lang="ru-RU" sz="22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Каждая тема заканчивается проведением итогового мероприятия.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0"/>
            <a:ext cx="4071934" cy="6858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28662" y="285728"/>
            <a:ext cx="792961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u="sng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Условия эффективности планирования:</a:t>
            </a:r>
          </a:p>
          <a:p>
            <a:pPr lvl="0" algn="ctr"/>
            <a:endParaRPr lang="ru-RU" sz="20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1. Знание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уровня, на котором находятся дети.</a:t>
            </a: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2. Четкое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представление об уровне, который должен быть достигнут.</a:t>
            </a: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3. Отбор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оптимальных задач, которые поднимут уровень знания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Существует разные виды планирования в ДОУ, которые условно можно разделить на несколько групп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1. Планирование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работы всего детского сада (годовое планирование)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2. Тематическое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endParaRPr lang="ru-RU" sz="2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3. Индивидуальное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планирование специалистами </a:t>
            </a:r>
            <a:endParaRPr lang="ru-RU" sz="2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4. Планирование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работы в конкретной возрастной группе </a:t>
            </a:r>
            <a:endParaRPr lang="ru-RU" sz="2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/>
          </a:p>
          <a:p>
            <a:r>
              <a:rPr lang="ms-MY" dirty="0"/>
              <a:t>    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r="55469"/>
          <a:stretch>
            <a:fillRect/>
          </a:stretch>
        </p:blipFill>
        <p:spPr bwMode="auto">
          <a:xfrm>
            <a:off x="0" y="-1"/>
            <a:ext cx="4071934" cy="6858001"/>
          </a:xfrm>
          <a:prstGeom prst="rect">
            <a:avLst/>
          </a:prstGeom>
          <a:noFill/>
        </p:spPr>
      </p:pic>
      <p:pic>
        <p:nvPicPr>
          <p:cNvPr id="5" name="Picture 2" descr="http://nommurestobar.com/imagelib/56c1918b6fbff.jpg"/>
          <p:cNvPicPr>
            <a:picLocks noChangeAspect="1" noChangeArrowheads="1"/>
          </p:cNvPicPr>
          <p:nvPr/>
        </p:nvPicPr>
        <p:blipFill>
          <a:blip r:embed="rId2" cstate="print"/>
          <a:srcRect l="96875"/>
          <a:stretch>
            <a:fillRect/>
          </a:stretch>
        </p:blipFill>
        <p:spPr bwMode="auto">
          <a:xfrm>
            <a:off x="8858280" y="-1"/>
            <a:ext cx="285720" cy="6858001"/>
          </a:xfrm>
          <a:prstGeom prst="rect">
            <a:avLst/>
          </a:prstGeom>
          <a:noFill/>
        </p:spPr>
      </p:pic>
      <p:pic>
        <p:nvPicPr>
          <p:cNvPr id="8" name="Picture 2" descr="http://nommurestobar.com/imagelib/56c1918b6fbf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56" r="55469"/>
          <a:stretch>
            <a:fillRect/>
          </a:stretch>
        </p:blipFill>
        <p:spPr bwMode="auto">
          <a:xfrm>
            <a:off x="4071934" y="0"/>
            <a:ext cx="4786346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2214554"/>
            <a:ext cx="184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28662" y="126334"/>
            <a:ext cx="785818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планирования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Перспективное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составляется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 длительный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период.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Тематическое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планировании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темы, которую дают непосредственно воспитанникам.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Календарное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всех видов деятельности детей и соответствующих форм их организации на каждый </a:t>
            </a:r>
            <a:r>
              <a:rPr lang="ru-RU" sz="2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день.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action="ppaction://hlinkfile"/>
              </a:rPr>
              <a:t>все планы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http://img-fotki.yandex.ru/get/6409/47407354.707/0_eacbf_f8025160_ori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357694"/>
            <a:ext cx="1518737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628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«Будущее должно быть заложено в настоящем. Это называется планом. Без него ничего в мире не может быть хорошим»  Лихтенберг Георг Кристофер </vt:lpstr>
      <vt:lpstr>Слайд 3</vt:lpstr>
      <vt:lpstr> 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30</cp:revision>
  <dcterms:created xsi:type="dcterms:W3CDTF">2016-10-18T13:48:26Z</dcterms:created>
  <dcterms:modified xsi:type="dcterms:W3CDTF">2016-10-27T04:18:02Z</dcterms:modified>
</cp:coreProperties>
</file>