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8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08DA67-298F-41C8-91C9-5C16B33B9366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A479D0-9C43-4241-A7B9-AC073347E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raznoe/2016/02/29/netraditsionnye-formy-raboty-pedagogov-s-roditelyami-v-dou-v-usloviyah" TargetMode="External"/><Relationship Id="rId2" Type="http://schemas.openxmlformats.org/officeDocument/2006/relationships/hyperlink" Target="https://www.maam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371331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Некоузский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/с №3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Консультация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Нетрадиционные формы работы с родителями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Мальцева Татьяна Владимировна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Апрель 2021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нформационно-просветительские формы:</a:t>
            </a:r>
          </a:p>
          <a:p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памятки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тематические буклеты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ширмы и папки-передвижки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родительская газета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библиотеки для родителей 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игротеки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листы активности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копилка родительских советов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информационные листы 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выставки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стенды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семейные и групповые фотоальбомы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экран добрых дел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и детский сад - два воспитательных феномена, каждый из которых по-своему даёт ребёнку социальный опыт, но только в сочетании друг с другом они создают оптимальные условия для вхождения маленького человека в большой мир.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428868"/>
            <a:ext cx="6132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757134"/>
            <a:ext cx="84296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Ресурсы: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https://www.maam.ru/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ttps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://nsportal.ru/detskiy-sad/raznoe/2016/02/29/netraditsionnye-formy-raboty-pedagogov-s-roditelyami-v-dou-v-usloviyah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142984"/>
            <a:ext cx="8211992" cy="389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«От того, как прошло детство, кто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вёл ребёнка за руку в детские годы, что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вошло в его разум и сердце из окружающего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мира – от этого в решающей степени зависит,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 человеком станет сегодняшний малыш».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А. Сухомлинский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11269" y="1744136"/>
            <a:ext cx="744819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вовлечение семьи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единое образовательное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пространство.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8596" y="714356"/>
            <a:ext cx="835824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Нетрадиционные формы организации общения педагогов и родителей:</a:t>
            </a:r>
          </a:p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информационно-аналитические 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досуговые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познавательные</a:t>
            </a:r>
          </a:p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наглядно-информационные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85728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 формы </a:t>
            </a:r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Выявление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потребностей, запросов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родителей, уровня их педагогической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грамотности.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проведения: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опрос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тесты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анкетирование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социальный паспорт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почтовый ящик доверия»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«телефон доверия»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Досуговые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</a:p>
          <a:p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эмоционального контакта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педагогами,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детьми</a:t>
            </a:r>
          </a:p>
          <a:p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проведения: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совместные досуги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праздники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семейные театры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концерты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игры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конкурсы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 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</a:p>
          <a:p>
            <a:endParaRPr lang="ru-RU" sz="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с возрастными и психологическими особенностями детей дошкольного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возраста. Формирование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родителей практических навыков воспитания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endParaRPr lang="ru-RU" sz="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проведения:</a:t>
            </a:r>
          </a:p>
          <a:p>
            <a:endParaRPr lang="ru-RU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лаборатория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Читательская конференция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Аукцион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 – практикум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Душевный разговор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 – класс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 – шоу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Вечера вопросов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ответов»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активизации 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</a:p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нетрадиционных родительских собраниях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«Мозговой штурм»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Реверсионная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мозговая атака, или Разнос»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«Список прилагательных и определений» 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«Коллективная запись» 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«Запись на листах»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«Хорошо-плохо»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«Слово-эстафета»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«Шапка вопросов»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«Эвристические вопросы»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игровые упражнения и задания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Обращение к опыту родителей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Наглядно-информационные: информационно-ознакомительные;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</a:t>
            </a:r>
          </a:p>
          <a:p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с работой дошкольного учреждения, особенностями воспитания детей. Формирование у родителей знаний о воспитании и развитии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нформационно-ознакомительные формы :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день открытых дверей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ткрытое занятие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круглый стол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встречи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интересными людьми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привлечение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пап и мам к участию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субботниках и других мероприятиях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212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26</cp:revision>
  <dcterms:created xsi:type="dcterms:W3CDTF">2021-05-03T05:18:13Z</dcterms:created>
  <dcterms:modified xsi:type="dcterms:W3CDTF">2021-05-03T09:29:27Z</dcterms:modified>
</cp:coreProperties>
</file>