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2" r:id="rId4"/>
    <p:sldId id="277" r:id="rId5"/>
    <p:sldId id="270" r:id="rId6"/>
    <p:sldId id="279" r:id="rId7"/>
    <p:sldId id="278" r:id="rId8"/>
    <p:sldId id="275" r:id="rId9"/>
    <p:sldId id="274" r:id="rId10"/>
    <p:sldId id="280" r:id="rId11"/>
    <p:sldId id="266" r:id="rId12"/>
    <p:sldId id="276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00"/>
    <a:srgbClr val="006600"/>
    <a:srgbClr val="A50021"/>
    <a:srgbClr val="FF6600"/>
    <a:srgbClr val="CC00CC"/>
    <a:srgbClr val="00FF00"/>
    <a:srgbClr val="0099FF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2551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824C-3DDB-4878-A448-DF94B4C120DB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B23E-219A-428E-ACE0-5F606800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nstvo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1.liveinterne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428628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 группа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«Дружная семейка»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МДОУ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Некоузский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3 </a:t>
            </a:r>
            <a:b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Мальцева Татьяна Владимировна </a:t>
            </a:r>
            <a:b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Администратор\Desktop\личное\дети новая\фото садик\день здоровья 2016\image (4).jpg"/>
          <p:cNvPicPr>
            <a:picLocks noChangeAspect="1" noChangeArrowheads="1"/>
          </p:cNvPicPr>
          <p:nvPr/>
        </p:nvPicPr>
        <p:blipFill>
          <a:blip r:embed="rId3" cstate="print"/>
          <a:srcRect l="3576" r="15967" b="16234"/>
          <a:stretch>
            <a:fillRect/>
          </a:stretch>
        </p:blipFill>
        <p:spPr bwMode="auto">
          <a:xfrm>
            <a:off x="428596" y="714356"/>
            <a:ext cx="3214710" cy="2520000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</p:pic>
      <p:pic>
        <p:nvPicPr>
          <p:cNvPr id="1026" name="Picture 2" descr="C:\Users\Администратор\Desktop\личное\дети новая\фото садик\развлечение рождество\image (10).jpg"/>
          <p:cNvPicPr>
            <a:picLocks noChangeAspect="1" noChangeArrowheads="1"/>
          </p:cNvPicPr>
          <p:nvPr/>
        </p:nvPicPr>
        <p:blipFill>
          <a:blip r:embed="rId4" cstate="print"/>
          <a:srcRect t="15346" r="26588" b="7923"/>
          <a:stretch>
            <a:fillRect/>
          </a:stretch>
        </p:blipFill>
        <p:spPr bwMode="auto">
          <a:xfrm>
            <a:off x="5072066" y="714356"/>
            <a:ext cx="3214710" cy="2520000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</p:pic>
      <p:pic>
        <p:nvPicPr>
          <p:cNvPr id="1027" name="Picture 3" descr="C:\Users\Администратор\Desktop\личное\дети новая\фото садик\день здоровья\DSCN1413.JPG"/>
          <p:cNvPicPr>
            <a:picLocks noChangeAspect="1" noChangeArrowheads="1"/>
          </p:cNvPicPr>
          <p:nvPr/>
        </p:nvPicPr>
        <p:blipFill>
          <a:blip r:embed="rId5" cstate="print"/>
          <a:srcRect l="15845" t="16733"/>
          <a:stretch>
            <a:fillRect/>
          </a:stretch>
        </p:blipFill>
        <p:spPr bwMode="auto">
          <a:xfrm>
            <a:off x="2571736" y="3714752"/>
            <a:ext cx="3395839" cy="2520000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2910" y="3286124"/>
            <a:ext cx="23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«Зимние каникулы»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286124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«Крещенские посиделки»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6286520"/>
            <a:ext cx="19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«День здоровья»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Администратор\Desktop\Мальцева Т.В\подг.г\пожарная\DSCN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Администратор\Desktop\личное\дети новая\DSCN0728.JPG"/>
          <p:cNvPicPr>
            <a:picLocks noChangeAspect="1" noChangeArrowheads="1"/>
          </p:cNvPicPr>
          <p:nvPr/>
        </p:nvPicPr>
        <p:blipFill>
          <a:blip r:embed="rId4" cstate="print"/>
          <a:srcRect r="37222"/>
          <a:stretch>
            <a:fillRect/>
          </a:stretch>
        </p:blipFill>
        <p:spPr bwMode="auto">
          <a:xfrm>
            <a:off x="857224" y="214290"/>
            <a:ext cx="2531220" cy="3024000"/>
          </a:xfrm>
          <a:prstGeom prst="roundRect">
            <a:avLst>
              <a:gd name="adj" fmla="val 16667"/>
            </a:avLst>
          </a:prstGeom>
          <a:ln w="28575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86446" y="2928934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«Пожарная часть»</a:t>
            </a:r>
            <a:endParaRPr lang="ru-RU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286124"/>
            <a:ext cx="25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«Детская библиотека»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личное\дети новая\фото садик\новогоднее представление в ДК\DSCN1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Администратор\Desktop\личное\дети новая\фото садик\image.jpg"/>
          <p:cNvPicPr>
            <a:picLocks noChangeAspect="1" noChangeArrowheads="1"/>
          </p:cNvPicPr>
          <p:nvPr/>
        </p:nvPicPr>
        <p:blipFill>
          <a:blip r:embed="rId6" cstate="print"/>
          <a:srcRect l="58789" t="10937"/>
          <a:stretch>
            <a:fillRect/>
          </a:stretch>
        </p:blipFill>
        <p:spPr bwMode="auto">
          <a:xfrm>
            <a:off x="5429256" y="3357562"/>
            <a:ext cx="2500330" cy="3024000"/>
          </a:xfrm>
          <a:prstGeom prst="roundRect">
            <a:avLst>
              <a:gd name="adj" fmla="val 16667"/>
            </a:avLst>
          </a:prstGeom>
          <a:ln w="28575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00034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«Заговор снеговиков» в КДЦ</a:t>
            </a:r>
            <a:endParaRPr lang="ru-RU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3579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«Агентство молодежи»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личное\дети новая\DSCN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Администратор\Desktop\личное\дети новая\DSCN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Администратор\Desktop\личное\дети новая\DSCN0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9" y="3643314"/>
            <a:ext cx="3359999" cy="252000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Администратор\YandexDisk\Фотокамера\2015-09-25 09-29-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66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terinstvo.ru/content/article_images/articles_10289/shablon-blagodarnosti-detskiy-sad-13.jpg"/>
          <p:cNvPicPr/>
          <p:nvPr/>
        </p:nvPicPr>
        <p:blipFill>
          <a:blip r:embed="rId2" cstate="print"/>
          <a:srcRect b="48257"/>
          <a:stretch>
            <a:fillRect/>
          </a:stretch>
        </p:blipFill>
        <p:spPr bwMode="auto">
          <a:xfrm rot="16200000">
            <a:off x="-1250154" y="1250154"/>
            <a:ext cx="6858000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terinstvo.ru/content/article_images/articles_10289/shablon-blagodarnosti-detskiy-sad-13.jpg"/>
          <p:cNvPicPr/>
          <p:nvPr/>
        </p:nvPicPr>
        <p:blipFill>
          <a:blip r:embed="rId2" cstate="print"/>
          <a:srcRect b="48101"/>
          <a:stretch>
            <a:fillRect/>
          </a:stretch>
        </p:blipFill>
        <p:spPr bwMode="auto">
          <a:xfrm rot="5400000">
            <a:off x="3286123" y="1000125"/>
            <a:ext cx="6857999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http://www.materinstvo.ru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>
                <a:hlinkClick r:id="rId4"/>
              </a:rPr>
              <a:t>http://img1.liveinternet.ru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3786214" cy="115409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 девиз: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дружные ребята,</a:t>
            </a: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Непоседы, дошколята.</a:t>
            </a: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Любим петь и рисовать,</a:t>
            </a: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игры разные играть,</a:t>
            </a: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Наблюдать и удивляться</a:t>
            </a:r>
          </a:p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друг другу улыбаться.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14612" y="0"/>
            <a:ext cx="4574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группа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14282" y="1214422"/>
            <a:ext cx="4296238" cy="3240000"/>
            <a:chOff x="142844" y="714356"/>
            <a:chExt cx="4296238" cy="3240000"/>
          </a:xfrm>
        </p:grpSpPr>
        <p:pic>
          <p:nvPicPr>
            <p:cNvPr id="13" name="Picture 3" descr="C:\Users\Администратор\Desktop\личное\дети новая\DSCN07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714356"/>
              <a:ext cx="2176995" cy="3240000"/>
            </a:xfrm>
            <a:prstGeom prst="rect">
              <a:avLst/>
            </a:prstGeom>
            <a:ln w="28575">
              <a:solidFill>
                <a:srgbClr val="CC006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:\Users\Администратор\Desktop\личное\дети новая\DSCN07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714356"/>
              <a:ext cx="2153098" cy="3240000"/>
            </a:xfrm>
            <a:prstGeom prst="rect">
              <a:avLst/>
            </a:prstGeom>
            <a:ln w="28575">
              <a:solidFill>
                <a:srgbClr val="CC006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4643438" y="2285992"/>
            <a:ext cx="4201209" cy="3600000"/>
            <a:chOff x="4572000" y="2857496"/>
            <a:chExt cx="4201209" cy="3600000"/>
          </a:xfrm>
        </p:grpSpPr>
        <p:pic>
          <p:nvPicPr>
            <p:cNvPr id="19" name="Picture 2" descr="C:\Users\Администратор\Desktop\личное\дети новая\DSCN0709.JPG"/>
            <p:cNvPicPr>
              <a:picLocks noChangeAspect="1" noChangeArrowheads="1"/>
            </p:cNvPicPr>
            <p:nvPr/>
          </p:nvPicPr>
          <p:blipFill>
            <a:blip r:embed="rId5" cstate="print"/>
            <a:srcRect l="11268" r="21127" b="14085"/>
            <a:stretch>
              <a:fillRect/>
            </a:stretch>
          </p:blipFill>
          <p:spPr bwMode="auto">
            <a:xfrm>
              <a:off x="4572000" y="2857496"/>
              <a:ext cx="2143140" cy="3600000"/>
            </a:xfrm>
            <a:prstGeom prst="rect">
              <a:avLst/>
            </a:prstGeom>
            <a:ln w="28575">
              <a:solidFill>
                <a:srgbClr val="0000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3" descr="C:\Users\Администратор\Desktop\личное\дети новая\DSCN0715.JPG"/>
            <p:cNvPicPr>
              <a:picLocks noChangeAspect="1" noChangeArrowheads="1"/>
            </p:cNvPicPr>
            <p:nvPr/>
          </p:nvPicPr>
          <p:blipFill>
            <a:blip r:embed="rId6" cstate="print"/>
            <a:srcRect l="11864" r="11864"/>
            <a:stretch>
              <a:fillRect/>
            </a:stretch>
          </p:blipFill>
          <p:spPr bwMode="auto">
            <a:xfrm>
              <a:off x="6715140" y="2857496"/>
              <a:ext cx="2058069" cy="3600000"/>
            </a:xfrm>
            <a:prstGeom prst="rect">
              <a:avLst/>
            </a:prstGeom>
            <a:ln w="28575">
              <a:solidFill>
                <a:srgbClr val="0000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1357290" y="3786190"/>
            <a:ext cx="7314776" cy="2700000"/>
            <a:chOff x="1357290" y="3571876"/>
            <a:chExt cx="7314776" cy="2700000"/>
          </a:xfrm>
        </p:grpSpPr>
        <p:pic>
          <p:nvPicPr>
            <p:cNvPr id="9" name="Picture 2" descr="C:\Users\Администратор\Desktop\image (14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3571876"/>
              <a:ext cx="3714776" cy="2700000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</p:pic>
        <p:pic>
          <p:nvPicPr>
            <p:cNvPr id="10" name="Picture 3" descr="C:\Users\Администратор\Desktop\личное\дети новая\image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2066" y="3571876"/>
              <a:ext cx="3600000" cy="2700000"/>
            </a:xfrm>
            <a:prstGeom prst="rect">
              <a:avLst/>
            </a:prstGeom>
            <a:ln w="28575">
              <a:solidFill>
                <a:srgbClr val="0099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57158" y="642918"/>
            <a:ext cx="7314775" cy="2700000"/>
            <a:chOff x="357158" y="500042"/>
            <a:chExt cx="7314775" cy="2700000"/>
          </a:xfrm>
        </p:grpSpPr>
        <p:pic>
          <p:nvPicPr>
            <p:cNvPr id="13" name="Picture 2" descr="C:\Users\Администратор\Desktop\личное\дети новая\DSCN070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00042"/>
              <a:ext cx="3599999" cy="2700000"/>
            </a:xfrm>
            <a:prstGeom prst="rect">
              <a:avLst/>
            </a:prstGeom>
            <a:ln w="28575">
              <a:solidFill>
                <a:srgbClr val="0099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2" descr="C:\Users\Администратор\Desktop\личное\дети новая\DSCN0712.JPG"/>
            <p:cNvPicPr>
              <a:picLocks noChangeAspect="1" noChangeArrowheads="1"/>
            </p:cNvPicPr>
            <p:nvPr/>
          </p:nvPicPr>
          <p:blipFill>
            <a:blip r:embed="rId6" cstate="print"/>
            <a:srcRect r="3704" b="6173"/>
            <a:stretch>
              <a:fillRect/>
            </a:stretch>
          </p:blipFill>
          <p:spPr bwMode="auto">
            <a:xfrm>
              <a:off x="357158" y="500042"/>
              <a:ext cx="3694737" cy="2700000"/>
            </a:xfrm>
            <a:prstGeom prst="rect">
              <a:avLst/>
            </a:prstGeom>
            <a:ln w="28575">
              <a:solidFill>
                <a:srgbClr val="0099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Администратор\Desktop\личное\дети новая\DSCN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520000" cy="3360000"/>
          </a:xfrm>
          <a:prstGeom prst="rect">
            <a:avLst/>
          </a:prstGeom>
          <a:ln w="28575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Администратор\Desktop\личное\дети новая\image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2700001" cy="3600000"/>
          </a:xfrm>
          <a:prstGeom prst="rect">
            <a:avLst/>
          </a:prstGeom>
          <a:ln w="28575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Администратор\Desktop\личное\дети новая\DSCN0706.JPG"/>
          <p:cNvPicPr>
            <a:picLocks noChangeAspect="1" noChangeArrowheads="1"/>
          </p:cNvPicPr>
          <p:nvPr/>
        </p:nvPicPr>
        <p:blipFill>
          <a:blip r:embed="rId5" cstate="print"/>
          <a:srcRect r="1596"/>
          <a:stretch>
            <a:fillRect/>
          </a:stretch>
        </p:blipFill>
        <p:spPr bwMode="auto">
          <a:xfrm>
            <a:off x="6000760" y="1142984"/>
            <a:ext cx="2656920" cy="3600000"/>
          </a:xfrm>
          <a:prstGeom prst="rect">
            <a:avLst/>
          </a:prstGeom>
          <a:ln w="28575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214414" y="500042"/>
            <a:ext cx="6715172" cy="2520000"/>
            <a:chOff x="2000232" y="571480"/>
            <a:chExt cx="6715172" cy="2520000"/>
          </a:xfrm>
        </p:grpSpPr>
        <p:pic>
          <p:nvPicPr>
            <p:cNvPr id="7" name="Picture 2" descr="C:\Users\Администратор\Desktop\личное\дети новая\DSCN069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571480"/>
              <a:ext cx="3360000" cy="2520000"/>
            </a:xfrm>
            <a:prstGeom prst="rect">
              <a:avLst/>
            </a:prstGeom>
            <a:ln w="28575">
              <a:solidFill>
                <a:srgbClr val="3333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3" descr="C:\Users\Администратор\Desktop\личное\дети новая\DSCN0699.JPG"/>
            <p:cNvPicPr>
              <a:picLocks noChangeAspect="1" noChangeArrowheads="1"/>
            </p:cNvPicPr>
            <p:nvPr/>
          </p:nvPicPr>
          <p:blipFill>
            <a:blip r:embed="rId4" cstate="print"/>
            <a:srcRect l="10825" t="7547" r="14943" b="18167"/>
            <a:stretch>
              <a:fillRect/>
            </a:stretch>
          </p:blipFill>
          <p:spPr bwMode="auto">
            <a:xfrm>
              <a:off x="5357818" y="571480"/>
              <a:ext cx="3357586" cy="2520000"/>
            </a:xfrm>
            <a:prstGeom prst="rect">
              <a:avLst/>
            </a:prstGeom>
            <a:ln w="28575">
              <a:solidFill>
                <a:srgbClr val="3333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785918" y="3143248"/>
            <a:ext cx="5270138" cy="3240000"/>
            <a:chOff x="1785918" y="3143248"/>
            <a:chExt cx="5270138" cy="3240000"/>
          </a:xfrm>
        </p:grpSpPr>
        <p:pic>
          <p:nvPicPr>
            <p:cNvPr id="5125" name="Picture 5" descr="C:\Users\Администратор\Desktop\личное\дети новая\DSCN0700.JPG"/>
            <p:cNvPicPr>
              <a:picLocks noChangeAspect="1" noChangeArrowheads="1"/>
            </p:cNvPicPr>
            <p:nvPr/>
          </p:nvPicPr>
          <p:blipFill>
            <a:blip r:embed="rId5" cstate="print"/>
            <a:srcRect t="4245" b="6604"/>
            <a:stretch>
              <a:fillRect/>
            </a:stretch>
          </p:blipFill>
          <p:spPr bwMode="auto">
            <a:xfrm>
              <a:off x="1785918" y="3143248"/>
              <a:ext cx="2725713" cy="3240000"/>
            </a:xfrm>
            <a:prstGeom prst="rect">
              <a:avLst/>
            </a:prstGeom>
            <a:ln w="28575">
              <a:solidFill>
                <a:srgbClr val="00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:\Users\Администратор\Desktop\личное\дети новая\image (27).jpg"/>
            <p:cNvPicPr>
              <a:picLocks noChangeAspect="1" noChangeArrowheads="1"/>
            </p:cNvPicPr>
            <p:nvPr/>
          </p:nvPicPr>
          <p:blipFill>
            <a:blip r:embed="rId6" cstate="print"/>
            <a:srcRect t="4911"/>
            <a:stretch>
              <a:fillRect/>
            </a:stretch>
          </p:blipFill>
          <p:spPr bwMode="auto">
            <a:xfrm>
              <a:off x="4500562" y="3143248"/>
              <a:ext cx="2555494" cy="3240000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</p:pic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Администратор\Desktop\Мальцева Т.В\фото пдд\2015-08-22 09-28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357586" cy="2518190"/>
          </a:xfrm>
          <a:prstGeom prst="roundRect">
            <a:avLst>
              <a:gd name="adj" fmla="val 16667"/>
            </a:avLst>
          </a:prstGeom>
          <a:ln w="28575">
            <a:solidFill>
              <a:srgbClr val="CC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Администратор\YandexDisk\Фотокамера\2015-08-22 10-08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359999" cy="2520000"/>
          </a:xfrm>
          <a:prstGeom prst="roundRect">
            <a:avLst>
              <a:gd name="adj" fmla="val 16667"/>
            </a:avLst>
          </a:prstGeom>
          <a:ln w="28575">
            <a:solidFill>
              <a:srgbClr val="CC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C:\Users\Администратор\Desktop\личное\дети новая\image (19).jpg"/>
          <p:cNvPicPr>
            <a:picLocks noChangeAspect="1" noChangeArrowheads="1"/>
          </p:cNvPicPr>
          <p:nvPr/>
        </p:nvPicPr>
        <p:blipFill>
          <a:blip r:embed="rId5" cstate="print"/>
          <a:srcRect l="5354" t="14881" r="540"/>
          <a:stretch>
            <a:fillRect/>
          </a:stretch>
        </p:blipFill>
        <p:spPr bwMode="auto">
          <a:xfrm>
            <a:off x="500034" y="4000504"/>
            <a:ext cx="3357586" cy="252000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 descr="C:\Users\Администратор\YandexDisk\Фотокамера\2015-08-22 09-33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000108"/>
            <a:ext cx="3359999" cy="252000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143240" y="71414"/>
            <a:ext cx="2986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Занимаемся</a:t>
            </a:r>
            <a:endParaRPr lang="ru-RU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.liveinternet.ru/images/attach/c/4/79/970/79970861_large_5.jpg"/>
          <p:cNvPicPr/>
          <p:nvPr/>
        </p:nvPicPr>
        <p:blipFill>
          <a:blip r:embed="rId2" cstate="print">
            <a:lum bright="1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дминистратор\YandexDisk\Фотокамера\2015-11-08 09-44-10.JPG"/>
          <p:cNvPicPr>
            <a:picLocks noChangeAspect="1" noChangeArrowheads="1"/>
          </p:cNvPicPr>
          <p:nvPr/>
        </p:nvPicPr>
        <p:blipFill>
          <a:blip r:embed="rId3" cstate="print"/>
          <a:srcRect r="85"/>
          <a:stretch>
            <a:fillRect/>
          </a:stretch>
        </p:blipFill>
        <p:spPr bwMode="auto">
          <a:xfrm>
            <a:off x="642910" y="3714752"/>
            <a:ext cx="3357586" cy="2520000"/>
          </a:xfrm>
          <a:prstGeom prst="roundRect">
            <a:avLst>
              <a:gd name="adj" fmla="val 16667"/>
            </a:avLst>
          </a:prstGeom>
          <a:ln w="28575">
            <a:solidFill>
              <a:srgbClr val="00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Администратор\Desktop\личное\дети новая\DSCN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360000" cy="2520000"/>
          </a:xfrm>
          <a:prstGeom prst="roundRect">
            <a:avLst>
              <a:gd name="adj" fmla="val 16667"/>
            </a:avLst>
          </a:prstGeom>
          <a:ln w="28575">
            <a:solidFill>
              <a:srgbClr val="00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C:\Users\Администратор\Desktop\личное\дети новая\DSCN075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1266" t="10730"/>
          <a:stretch>
            <a:fillRect/>
          </a:stretch>
        </p:blipFill>
        <p:spPr bwMode="auto">
          <a:xfrm>
            <a:off x="4786314" y="642918"/>
            <a:ext cx="3357586" cy="2519352"/>
          </a:xfrm>
          <a:prstGeom prst="roundRect">
            <a:avLst>
              <a:gd name="adj" fmla="val 16667"/>
            </a:avLst>
          </a:prstGeom>
          <a:ln w="28575">
            <a:solidFill>
              <a:srgbClr val="00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C:\Users\Администратор\Desktop\Мальцева Т.В\фото пдд\2015-09-25 16-05-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642918"/>
            <a:ext cx="3359999" cy="2520000"/>
          </a:xfrm>
          <a:prstGeom prst="roundRect">
            <a:avLst>
              <a:gd name="adj" fmla="val 16667"/>
            </a:avLst>
          </a:prstGeom>
          <a:ln w="28575">
            <a:solidFill>
              <a:srgbClr val="00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1.liveinternet.ru/images/attach/c/4/79/970/79970861_large_5.jpg"/>
          <p:cNvPicPr/>
          <p:nvPr/>
        </p:nvPicPr>
        <p:blipFill>
          <a:blip r:embed="rId2" cstate="print">
            <a:lum bright="20000"/>
          </a:blip>
          <a:srcRect b="45833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.liveinternet.ru/images/attach/c/4/79/970/79970861_large_5.jpg"/>
          <p:cNvPicPr/>
          <p:nvPr/>
        </p:nvPicPr>
        <p:blipFill>
          <a:blip r:embed="rId2" cstate="print">
            <a:lum bright="20000"/>
          </a:blip>
          <a:srcRect t="10911" b="50902"/>
          <a:stretch>
            <a:fillRect/>
          </a:stretch>
        </p:blipFill>
        <p:spPr bwMode="auto">
          <a:xfrm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62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Наши праздники и развлечения</a:t>
            </a:r>
            <a:endParaRPr lang="ru-RU" sz="4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личное\дети новая\фото садик\день матери 2015\DSCN1363.JPG"/>
          <p:cNvPicPr>
            <a:picLocks noChangeAspect="1" noChangeArrowheads="1"/>
          </p:cNvPicPr>
          <p:nvPr/>
        </p:nvPicPr>
        <p:blipFill>
          <a:blip r:embed="rId3" cstate="print"/>
          <a:srcRect l="6667" r="1111"/>
          <a:stretch>
            <a:fillRect/>
          </a:stretch>
        </p:blipFill>
        <p:spPr bwMode="auto">
          <a:xfrm>
            <a:off x="5500694" y="714356"/>
            <a:ext cx="3098664" cy="252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1" name="Picture 3" descr="C:\Users\Администратор\Desktop\Мальцева Т.В\подг.г\праздник подготовительная 2015-2016\DSCN0371.JPG"/>
          <p:cNvPicPr>
            <a:picLocks noChangeAspect="1" noChangeArrowheads="1"/>
          </p:cNvPicPr>
          <p:nvPr/>
        </p:nvPicPr>
        <p:blipFill>
          <a:blip r:embed="rId4" cstate="print"/>
          <a:srcRect l="4252" r="2198"/>
          <a:stretch>
            <a:fillRect/>
          </a:stretch>
        </p:blipFill>
        <p:spPr bwMode="auto">
          <a:xfrm>
            <a:off x="571472" y="714356"/>
            <a:ext cx="3143272" cy="252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2976" y="3286124"/>
            <a:ext cx="19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«Осень золотая»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214686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матери»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личное\дети новая\фото садик\новый год 2016\image (66).jpg"/>
          <p:cNvPicPr>
            <a:picLocks noChangeAspect="1" noChangeArrowheads="1"/>
          </p:cNvPicPr>
          <p:nvPr/>
        </p:nvPicPr>
        <p:blipFill>
          <a:blip r:embed="rId5" cstate="print"/>
          <a:srcRect r="16845"/>
          <a:stretch>
            <a:fillRect/>
          </a:stretch>
        </p:blipFill>
        <p:spPr bwMode="auto">
          <a:xfrm>
            <a:off x="2857488" y="3714752"/>
            <a:ext cx="3143272" cy="2520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43306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«Новый год»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1295</TotalTime>
  <Words>89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Подготовительная  группа  «Дружная семейка»  МДОУ Некоузский д/с № 3  Воспитатель: Мальцева Татьяна Владимировна   </vt:lpstr>
      <vt:lpstr>Наш девиз: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Играем</vt:lpstr>
      <vt:lpstr>Источники: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Подготовительная группа «Дружная семейка»</dc:title>
  <dc:creator>Дмитрий Каленюк</dc:creator>
  <cp:lastModifiedBy>Дмитрий Каленюк</cp:lastModifiedBy>
  <cp:revision>128</cp:revision>
  <dcterms:created xsi:type="dcterms:W3CDTF">2016-02-14T10:33:36Z</dcterms:created>
  <dcterms:modified xsi:type="dcterms:W3CDTF">2018-01-20T04:16:55Z</dcterms:modified>
</cp:coreProperties>
</file>