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9" r:id="rId4"/>
    <p:sldId id="276" r:id="rId5"/>
    <p:sldId id="260" r:id="rId6"/>
    <p:sldId id="275" r:id="rId7"/>
    <p:sldId id="270" r:id="rId8"/>
    <p:sldId id="259" r:id="rId9"/>
    <p:sldId id="257" r:id="rId10"/>
    <p:sldId id="262" r:id="rId11"/>
    <p:sldId id="313" r:id="rId12"/>
    <p:sldId id="333" r:id="rId13"/>
    <p:sldId id="320" r:id="rId14"/>
    <p:sldId id="323" r:id="rId15"/>
    <p:sldId id="324" r:id="rId16"/>
    <p:sldId id="331" r:id="rId17"/>
    <p:sldId id="325" r:id="rId18"/>
    <p:sldId id="274" r:id="rId19"/>
    <p:sldId id="278" r:id="rId20"/>
    <p:sldId id="265" r:id="rId21"/>
    <p:sldId id="329" r:id="rId22"/>
    <p:sldId id="32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003300"/>
    <a:srgbClr val="006600"/>
    <a:srgbClr val="0000FF"/>
    <a:srgbClr val="009900"/>
    <a:srgbClr val="FF99CC"/>
    <a:srgbClr val="00FF00"/>
    <a:srgbClr val="FFFF00"/>
    <a:srgbClr val="00CC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713" autoAdjust="0"/>
  </p:normalViewPr>
  <p:slideViewPr>
    <p:cSldViewPr>
      <p:cViewPr varScale="1">
        <p:scale>
          <a:sx n="70" d="100"/>
          <a:sy n="70" d="100"/>
        </p:scale>
        <p:origin x="5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97DCC-E296-446A-87F2-67C4C02B37A5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ECAA2-9FBF-49DB-9C74-36CBDC8B8D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file:///C:\Users\&#1040;&#1076;&#1084;&#1080;&#1085;&#1080;&#1089;&#1090;&#1088;&#1072;&#1090;&#1086;&#1088;\Desktop\&#1087;&#1077;&#1089;&#1085;&#1080;%20&#1087;&#1088;&#1086;%20&#1083;&#1077;&#1090;&#1086;\Syostry_Tolmachyovy_-_Leto_Detskaya_pesnya_Tancy_Monkurazh_(iPlayer.fm)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ostry_Tolmachyovy_-_Leto_Detskaya_pesnya_Tancy_Monkurazh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7346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85852" y="285728"/>
            <a:ext cx="7572428" cy="58785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Некоузский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детский сад №3</a:t>
            </a:r>
          </a:p>
          <a:p>
            <a:pPr algn="ctr"/>
            <a:endParaRPr lang="ru-RU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 младшая группа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«Колокольчики»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Воспитатель: Мальцева Татьяна Владимировна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Музыка для релаксации - Любовь (mp3ostrov.com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0" y="71414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C:\Users\Администратор\Desktop\фото блоки\2017-09-24 09-16-32.JPG"/>
          <p:cNvPicPr>
            <a:picLocks noChangeAspect="1" noChangeArrowheads="1"/>
          </p:cNvPicPr>
          <p:nvPr/>
        </p:nvPicPr>
        <p:blipFill>
          <a:blip r:embed="rId3" cstate="print"/>
          <a:srcRect l="21704" t="45820" r="16800"/>
          <a:stretch>
            <a:fillRect/>
          </a:stretch>
        </p:blipFill>
        <p:spPr bwMode="auto">
          <a:xfrm>
            <a:off x="357158" y="714356"/>
            <a:ext cx="2724063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143240" y="71414"/>
            <a:ext cx="313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«Найди такой же»</a:t>
            </a:r>
            <a:endParaRPr lang="ru-RU" sz="28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Администратор\Desktop\фото блоки\2017-09-24 09-16-32.JPG"/>
          <p:cNvPicPr>
            <a:picLocks noChangeAspect="1" noChangeArrowheads="1"/>
          </p:cNvPicPr>
          <p:nvPr/>
        </p:nvPicPr>
        <p:blipFill>
          <a:blip r:embed="rId4" cstate="print"/>
          <a:srcRect l="17735" t="7882" r="44725" b="58331"/>
          <a:stretch>
            <a:fillRect/>
          </a:stretch>
        </p:blipFill>
        <p:spPr bwMode="auto">
          <a:xfrm>
            <a:off x="5929322" y="785794"/>
            <a:ext cx="2857520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4" descr="C:\Users\Администратор\Desktop\фото блоки\2017-09-24 09-17-44.JPG"/>
          <p:cNvPicPr>
            <a:picLocks noChangeAspect="1" noChangeArrowheads="1"/>
          </p:cNvPicPr>
          <p:nvPr/>
        </p:nvPicPr>
        <p:blipFill>
          <a:blip r:embed="rId5" cstate="print"/>
          <a:srcRect t="34216"/>
          <a:stretch>
            <a:fillRect/>
          </a:stretch>
        </p:blipFill>
        <p:spPr bwMode="auto">
          <a:xfrm>
            <a:off x="357158" y="4071942"/>
            <a:ext cx="2462606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C:\Users\Администратор\Desktop\фото блоки\2017-09-24 09-17-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143116"/>
            <a:ext cx="2024999" cy="27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 descr="C:\Users\Администратор\Desktop\фото блоки\2017-09-24 09-18-54.JPG"/>
          <p:cNvPicPr>
            <a:picLocks noChangeAspect="1" noChangeArrowheads="1"/>
          </p:cNvPicPr>
          <p:nvPr/>
        </p:nvPicPr>
        <p:blipFill>
          <a:blip r:embed="rId7" cstate="print"/>
          <a:srcRect l="35805" t="38215" r="13241" b="29767"/>
          <a:stretch>
            <a:fillRect/>
          </a:stretch>
        </p:blipFill>
        <p:spPr bwMode="auto">
          <a:xfrm>
            <a:off x="6215074" y="4071942"/>
            <a:ext cx="2578064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00298" y="71414"/>
            <a:ext cx="425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Аппликация «Листопад»</a:t>
            </a:r>
            <a:endParaRPr lang="ru-RU" sz="28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\DSCN2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14356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Администратор\Desktop\фото\DSCN2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714356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Администратор\Desktop\фото\DSCN2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928934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C:\Users\Администратор\Desktop\фото\DSCN23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928934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C:\Users\Администратор\Desktop\фото\DSCN24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572008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00430" y="214290"/>
            <a:ext cx="2324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Физкультура</a:t>
            </a:r>
            <a:endParaRPr lang="ru-RU" sz="28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YandexDisk\Фотокамера\2017-10-05 09-16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714620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Администратор\YandexDisk\Фотокамера\2017-10-05 09-17-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84"/>
            <a:ext cx="2639999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Администратор\YandexDisk\Фотокамера\2017-10-05 09-18-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142984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Администратор\YandexDisk\Фотокамера\2017-10-05 09-18-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714356"/>
            <a:ext cx="2639999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Users\Администратор\YandexDisk\Фотокамера\2017-10-05 09-23-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929066"/>
            <a:ext cx="2639999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 descr="C:\Users\Администратор\YandexDisk\Фотокамера\2017-10-05 09-24-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4786322"/>
            <a:ext cx="2639999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C:\Users\Администратор\YandexDisk\Фотокамера\2017-10-05 09-26-38.JPG"/>
          <p:cNvPicPr>
            <a:picLocks noChangeAspect="1" noChangeArrowheads="1"/>
          </p:cNvPicPr>
          <p:nvPr/>
        </p:nvPicPr>
        <p:blipFill>
          <a:blip r:embed="rId9" cstate="print"/>
          <a:srcRect r="10000"/>
          <a:stretch>
            <a:fillRect/>
          </a:stretch>
        </p:blipFill>
        <p:spPr bwMode="auto">
          <a:xfrm>
            <a:off x="6215074" y="3857628"/>
            <a:ext cx="2376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28926" y="285728"/>
            <a:ext cx="3486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Режимные моменты</a:t>
            </a:r>
            <a:endParaRPr lang="ru-RU" sz="28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9" name="Picture 3" descr="C:\Users\Администратор\Desktop\мальцева\2017-09-30 12-21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0" name="Picture 4" descr="C:\Users\Администратор\Desktop\мальцева\2017-09-30 12-22-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857232"/>
            <a:ext cx="2879999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1" name="Picture 5" descr="C:\Users\Администратор\Desktop\мальцева\2017-09-30 12-23-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2879999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3" name="Picture 7" descr="C:\Users\Администратор\Desktop\мальцева\2017-10-01 08-56-34.JPG"/>
          <p:cNvPicPr>
            <a:picLocks noChangeAspect="1" noChangeArrowheads="1"/>
          </p:cNvPicPr>
          <p:nvPr/>
        </p:nvPicPr>
        <p:blipFill>
          <a:blip r:embed="rId6" cstate="print"/>
          <a:srcRect r="17500"/>
          <a:stretch>
            <a:fillRect/>
          </a:stretch>
        </p:blipFill>
        <p:spPr bwMode="auto">
          <a:xfrm>
            <a:off x="3500430" y="2428868"/>
            <a:ext cx="237600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Администратор\Desktop\фото\DSCN23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572008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9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pic>
        <p:nvPicPr>
          <p:cNvPr id="71683" name="Picture 3" descr="C:\Users\Администратор\Desktop\мальцева\2017-09-30 12-16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357430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684" name="Picture 4" descr="C:\Users\Администратор\Desktop\мальцева\2017-10-01 10-02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52"/>
            <a:ext cx="2831999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685" name="Picture 5" descr="C:\Users\Администратор\Desktop\мальцева\2017-09-30 16-31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643446"/>
            <a:ext cx="2832000" cy="21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686" name="Picture 6" descr="C:\Users\Администратор\Desktop\мальцева\2017-09-30 16-39-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572008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Администратор\Desktop\фото\DSCN23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42852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Администратор\Desktop\фото\DSCN24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357430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Администратор\Desktop\фото\DSCN24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235743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3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3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3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3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pic>
        <p:nvPicPr>
          <p:cNvPr id="72707" name="Picture 3" descr="C:\Users\Администратор\Desktop\мальцева\2017-09-30 12-27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85728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8" name="Picture 4" descr="C:\Users\Администратор\Desktop\мальцева\2017-09-30 12-28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500570"/>
            <a:ext cx="287999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10" name="Picture 6" descr="C:\Users\Администратор\Desktop\мальцева\2017-09-30 12-29-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66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6" name="Picture 2" descr="C:\Users\Администратор\Desktop\мальцева\2017-09-30 12-26-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357430"/>
            <a:ext cx="287999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09" name="Picture 5" descr="C:\Users\Администратор\Desktop\мальцева\2017-09-30 12-28-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500570"/>
            <a:ext cx="2928000" cy="21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9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5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Desktop\фото\DSCN2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Администратор\Desktop\фото\DSCN2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4285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Администратор\Desktop\фото\DSCN2411.JPG"/>
          <p:cNvPicPr>
            <a:picLocks noChangeAspect="1" noChangeArrowheads="1"/>
          </p:cNvPicPr>
          <p:nvPr/>
        </p:nvPicPr>
        <p:blipFill>
          <a:blip r:embed="rId5" cstate="print"/>
          <a:srcRect l="10746" t="8655" r="12982" b="28596"/>
          <a:stretch>
            <a:fillRect/>
          </a:stretch>
        </p:blipFill>
        <p:spPr bwMode="auto">
          <a:xfrm>
            <a:off x="2928926" y="2357430"/>
            <a:ext cx="350069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C:\Users\Администратор\Desktop\фото\DSCN2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572008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C:\Users\Администратор\Desktop\фото\DSCN2416.JPG"/>
          <p:cNvPicPr>
            <a:picLocks noChangeAspect="1" noChangeArrowheads="1"/>
          </p:cNvPicPr>
          <p:nvPr/>
        </p:nvPicPr>
        <p:blipFill>
          <a:blip r:embed="rId7" cstate="print"/>
          <a:srcRect l="9804" r="5882"/>
          <a:stretch>
            <a:fillRect/>
          </a:stretch>
        </p:blipFill>
        <p:spPr bwMode="auto">
          <a:xfrm>
            <a:off x="6500826" y="4572008"/>
            <a:ext cx="242823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pic>
        <p:nvPicPr>
          <p:cNvPr id="73730" name="Picture 2" descr="C:\Users\Администратор\Desktop\мальцева\2017-09-30 12-33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1" name="Picture 3" descr="C:\Users\Администратор\Desktop\мальцева\2017-09-30 12-34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85728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2" name="Picture 4" descr="C:\Users\Администратор\Desktop\мальцева\2017-09-30 15-39-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643314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3" name="Picture 5" descr="C:\Users\Администратор\Desktop\мальцева\2017-09-30 15-39-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572008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4" name="Picture 6" descr="C:\Users\Администратор\Desktop\мальцева\2017-09-30 15-40-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571876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Администратор\YandexDisk\Фотокамера\2017-10-04 12-55-04.JPG"/>
          <p:cNvPicPr>
            <a:picLocks noChangeAspect="1" noChangeArrowheads="1"/>
          </p:cNvPicPr>
          <p:nvPr/>
        </p:nvPicPr>
        <p:blipFill>
          <a:blip r:embed="rId8" cstate="print"/>
          <a:srcRect l="11865" r="3390" b="14124"/>
          <a:stretch>
            <a:fillRect/>
          </a:stretch>
        </p:blipFill>
        <p:spPr bwMode="auto">
          <a:xfrm>
            <a:off x="3286116" y="285728"/>
            <a:ext cx="2605262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Администратор\YandexDisk\Фотокамера\2017-10-04 12-55-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2428868"/>
            <a:ext cx="2640000" cy="19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9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ota24.ru/pptx/imgs/55f1cc4e3a6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Праздник «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Осень-чудная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пора»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49" name="Picture 1" descr="C:\Users\Администратор\Desktop\мальцева\DSCN3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14356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0" name="Picture 2" descr="C:\Users\Администратор\Desktop\мальцева\DSCN31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000108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1" name="Picture 3" descr="C:\Users\Администратор\Desktop\мальцева\DSCN3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714356"/>
            <a:ext cx="2879999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2" name="Picture 4" descr="C:\Users\Администратор\Desktop\мальцева\DSCN31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000504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3" name="Picture 5" descr="C:\Users\Администратор\Desktop\мальцева\DSCN3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286124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4" name="Picture 6" descr="C:\Users\Администратор\Desktop\мальцева\DSCN31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000504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9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ota24.ru/pptx/imgs/55f1cc4e3a6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pic>
        <p:nvPicPr>
          <p:cNvPr id="52225" name="Picture 1" descr="C:\Users\Администратор\Desktop\мальцева\DSCN3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6" name="Picture 2" descr="C:\Users\Администратор\Desktop\мальцева\DSCN3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8" name="Picture 4" descr="C:\Users\Администратор\Desktop\мальцева\DSCN3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71475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9" name="Picture 5" descr="C:\Users\Администратор\Desktop\мальцева\DSCN32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78619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 descr="C:\Users\Администратор\Desktop\мальцева\DSCN32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21455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 decel="100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0" decel="100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decel="100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decel="100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0" decel="100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0" decel="100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decel="100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decel="100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0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«Мы играем»</a:t>
            </a:r>
            <a:endParaRPr lang="ru-RU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дминистратор\Desktop\мальцева\2017-10-01 07-58-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5" y="1000108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C:\Users\Администратор\Desktop\мальцева\2017-10-01 08-10-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928670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Администратор\Desktop\мальцева\2017-10-01 08-09-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71876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Users\Администратор\Desktop\мальцева\2017-10-01 08-15-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571876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nota24.ru/pptx/imgs/55f1cc4e3a6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pic>
        <p:nvPicPr>
          <p:cNvPr id="51201" name="Picture 1" descr="C:\Users\Администратор\Desktop\мальцева\DSCN3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52"/>
            <a:ext cx="287999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02" name="Picture 2" descr="C:\Users\Администратор\Desktop\мальцева\DSCN3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52"/>
            <a:ext cx="287999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04" name="Picture 4" descr="C:\Users\Администратор\Desktop\мальцева\DSCN3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357430"/>
            <a:ext cx="287999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05" name="Picture 5" descr="C:\Users\Администратор\Desktop\мальцева\DSCN32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2357430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06" name="Picture 6" descr="C:\Users\Администратор\Desktop\мальцева\DSCN32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4572008"/>
            <a:ext cx="287999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07" name="Picture 7" descr="C:\Users\Администратор\Desktop\мальцева\DSCN32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4500570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9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nota24.ru/pptx/imgs/55f1cc4e3a6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pic>
        <p:nvPicPr>
          <p:cNvPr id="9" name="Picture 8" descr="C:\Users\Администратор\Desktop\мальцева\DSCN3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571612"/>
            <a:ext cx="5619788" cy="421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2500306"/>
            <a:ext cx="6132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pic>
        <p:nvPicPr>
          <p:cNvPr id="4" name="Picture 4" descr="C:\Users\Администратор\Desktop\мальцева\2017-10-01 08-36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2879999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:\Users\Администратор\Desktop\мальцева\2017-10-01 09-00-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500570"/>
            <a:ext cx="2879999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Users\Администратор\Desktop\мальцева\2017-10-01 10-29-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14290"/>
            <a:ext cx="2879999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357694"/>
            <a:ext cx="2880001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 descr="C:\Users\Администратор\Desktop\мальцева\2017-10-01 10-29-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068992" y="228880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pic>
        <p:nvPicPr>
          <p:cNvPr id="2" name="Picture 2" descr="C:\Users\Администратор\Desktop\мальцева\2017-10-01 09-07-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857232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3" descr="C:\Users\Администратор\Desktop\мальцева\2017-10-01 09-09-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8604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 descr="C:\Users\Администратор\Desktop\мальцева\2017-10-01 09-27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71942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9" name="Picture 7" descr="C:\Users\Администратор\Desktop\фото блоки\2017-08-30 09-54-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pic>
        <p:nvPicPr>
          <p:cNvPr id="4100" name="Picture 4" descr="C:\Users\Администратор\Desktop\фото блоки\DSCN2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500570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" descr="C:\Users\Администратор\Desktop\фото блоки\DSCN2205.JPG"/>
          <p:cNvPicPr>
            <a:picLocks noChangeAspect="1" noChangeArrowheads="1"/>
          </p:cNvPicPr>
          <p:nvPr/>
        </p:nvPicPr>
        <p:blipFill>
          <a:blip r:embed="rId4" cstate="print"/>
          <a:srcRect r="10753" b="14145"/>
          <a:stretch>
            <a:fillRect/>
          </a:stretch>
        </p:blipFill>
        <p:spPr bwMode="auto">
          <a:xfrm>
            <a:off x="214282" y="4500570"/>
            <a:ext cx="299377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Администратор\Desktop\фото блоки\DSCN2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287999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C:\Users\Администратор\Desktop\фото блоки\DSCN2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14290"/>
            <a:ext cx="2879999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Администратор\Desktop\фото блоки\DSCN22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357430"/>
            <a:ext cx="2880000" cy="21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9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pic>
        <p:nvPicPr>
          <p:cNvPr id="10" name="Picture 6" descr="C:\Users\Администратор\Desktop\мальцева\2017-10-01 09-04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000504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C:\Users\Администратор\Desktop\мальцева\2017-10-01 09-09-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928670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1" name="Picture 1" descr="C:\Users\Администратор\Desktop\фото блоки\2017-08-30 09-53-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928670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C:\Users\Администратор\Desktop\мальцева\2017-10-01 08-16-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929066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214290"/>
            <a:ext cx="76438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Непосредственно-образовательная деятельность</a:t>
            </a:r>
          </a:p>
          <a:p>
            <a:pPr algn="ctr"/>
            <a:r>
              <a:rPr lang="ru-RU" sz="14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Знакомство с блоками </a:t>
            </a:r>
            <a:r>
              <a:rPr lang="ru-RU" sz="1400" b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sz="14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C:\Users\Администратор\Desktop\фото блоки\2017-08-30 09-55-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2639999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Users\Администратор\Desktop\фото блоки\2017-08-30 09-59-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285860"/>
            <a:ext cx="2640001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C:\Users\Администратор\Desktop\фото блоки\2017-08-30 09-57-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285860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C:\Users\Администратор\Desktop\фото блоки\2017-08-30 09-59-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786189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 descr="C:\Users\Администратор\Desktop\фото блоки\2017-08-30 09-58-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786190"/>
            <a:ext cx="264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28926" y="142852"/>
            <a:ext cx="2835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«Что нам привез мишка»</a:t>
            </a:r>
            <a:endParaRPr lang="ru-RU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C:\Users\Администратор\Desktop\фото блоки\2017-09-02 09-21-56.JPG"/>
          <p:cNvPicPr>
            <a:picLocks noChangeAspect="1" noChangeArrowheads="1"/>
          </p:cNvPicPr>
          <p:nvPr/>
        </p:nvPicPr>
        <p:blipFill>
          <a:blip r:embed="rId3" cstate="print"/>
          <a:srcRect t="24042" r="17571"/>
          <a:stretch>
            <a:fillRect/>
          </a:stretch>
        </p:blipFill>
        <p:spPr bwMode="auto">
          <a:xfrm>
            <a:off x="214282" y="4429132"/>
            <a:ext cx="3125358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Администратор\Desktop\фото блоки\2017-09-02 09-26-56.JPG"/>
          <p:cNvPicPr>
            <a:picLocks noChangeAspect="1" noChangeArrowheads="1"/>
          </p:cNvPicPr>
          <p:nvPr/>
        </p:nvPicPr>
        <p:blipFill>
          <a:blip r:embed="rId4" cstate="print"/>
          <a:srcRect l="16907" b="21099"/>
          <a:stretch>
            <a:fillRect/>
          </a:stretch>
        </p:blipFill>
        <p:spPr bwMode="auto">
          <a:xfrm>
            <a:off x="5786446" y="500042"/>
            <a:ext cx="3032986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8" descr="C:\Users\Администратор\Desktop\фото блоки\2017-09-02 09-32-50.JPG"/>
          <p:cNvPicPr>
            <a:picLocks noChangeAspect="1" noChangeArrowheads="1"/>
          </p:cNvPicPr>
          <p:nvPr/>
        </p:nvPicPr>
        <p:blipFill>
          <a:blip r:embed="rId5" cstate="print"/>
          <a:srcRect l="19052" t="17782" r="10455"/>
          <a:stretch>
            <a:fillRect/>
          </a:stretch>
        </p:blipFill>
        <p:spPr bwMode="auto">
          <a:xfrm>
            <a:off x="357158" y="428604"/>
            <a:ext cx="2805558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6" descr="C:\Users\Администратор\Desktop\фото блоки\2017-09-02 09-33-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571744"/>
            <a:ext cx="288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7" descr="C:\Users\Администратор\Desktop\фото блоки\2017-09-02 09-33-52.JPG"/>
          <p:cNvPicPr>
            <a:picLocks noChangeAspect="1" noChangeArrowheads="1"/>
          </p:cNvPicPr>
          <p:nvPr/>
        </p:nvPicPr>
        <p:blipFill>
          <a:blip r:embed="rId7" cstate="print"/>
          <a:srcRect l="18598" t="32177" r="38100" b="25834"/>
          <a:stretch>
            <a:fillRect/>
          </a:stretch>
        </p:blipFill>
        <p:spPr bwMode="auto">
          <a:xfrm>
            <a:off x="5929322" y="4500570"/>
            <a:ext cx="2970000" cy="216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9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0.liveinternet.ru/images/attach/c/10/111/31/111031738_Siniekolokolchiki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881"/>
            <a:ext cx="9144000" cy="686088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00430" y="142852"/>
            <a:ext cx="2438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Форма: круг, квадрат</a:t>
            </a:r>
            <a:endParaRPr lang="ru-RU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C:\Users\Администратор\Desktop\фото блоки\DSCN2214.JPG"/>
          <p:cNvPicPr>
            <a:picLocks noChangeAspect="1" noChangeArrowheads="1"/>
          </p:cNvPicPr>
          <p:nvPr/>
        </p:nvPicPr>
        <p:blipFill>
          <a:blip r:embed="rId3" cstate="print"/>
          <a:srcRect l="4167" t="13889" r="37500" b="19444"/>
          <a:stretch>
            <a:fillRect/>
          </a:stretch>
        </p:blipFill>
        <p:spPr bwMode="auto">
          <a:xfrm>
            <a:off x="6357950" y="357166"/>
            <a:ext cx="252000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 l="26588" t="20118" r="39889" b="46946"/>
          <a:stretch>
            <a:fillRect/>
          </a:stretch>
        </p:blipFill>
        <p:spPr bwMode="auto">
          <a:xfrm>
            <a:off x="3143240" y="2285992"/>
            <a:ext cx="293142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 t="18605" r="27907"/>
          <a:stretch>
            <a:fillRect/>
          </a:stretch>
        </p:blipFill>
        <p:spPr bwMode="auto">
          <a:xfrm>
            <a:off x="285720" y="4357694"/>
            <a:ext cx="2593371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/>
          <a:srcRect l="28972" t="16095" r="25156" b="42057"/>
          <a:stretch>
            <a:fillRect/>
          </a:stretch>
        </p:blipFill>
        <p:spPr bwMode="auto">
          <a:xfrm>
            <a:off x="5786446" y="4429132"/>
            <a:ext cx="315692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0" descr="C:\Users\Администратор\Desktop\фото блоки\2017-09-21 09-41-26.JPG"/>
          <p:cNvPicPr>
            <a:picLocks noChangeAspect="1" noChangeArrowheads="1"/>
          </p:cNvPicPr>
          <p:nvPr/>
        </p:nvPicPr>
        <p:blipFill>
          <a:blip r:embed="rId7" cstate="print"/>
          <a:srcRect l="9482" t="5418"/>
          <a:stretch>
            <a:fillRect/>
          </a:stretch>
        </p:blipFill>
        <p:spPr bwMode="auto">
          <a:xfrm>
            <a:off x="357158" y="428604"/>
            <a:ext cx="275625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9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59</Words>
  <Application>Microsoft Office PowerPoint</Application>
  <PresentationFormat>Экран (4:3)</PresentationFormat>
  <Paragraphs>29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-</cp:lastModifiedBy>
  <cp:revision>155</cp:revision>
  <dcterms:created xsi:type="dcterms:W3CDTF">2016-06-25T06:55:15Z</dcterms:created>
  <dcterms:modified xsi:type="dcterms:W3CDTF">2017-10-24T13:54:27Z</dcterms:modified>
</cp:coreProperties>
</file>