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0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2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5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3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7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7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9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0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6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39A9-B75C-43AE-AB65-240CB36EB7F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3B17-A367-4A4D-BB05-C0B7A834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143000" y="1179359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43000" y="381143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43000" y="5357028"/>
            <a:ext cx="6858000" cy="102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6815" y="810590"/>
            <a:ext cx="504967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Презентация для музыкального занятия «Знакомство с барабаном»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(младшая группа)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1651" y="5357028"/>
            <a:ext cx="4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Музыкальный руководитель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Хохолькова А.А.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" name="Picture 2" descr="World building 1064 part-1 Agoshkova Ekaterina Choose the picture"/>
          <p:cNvPicPr>
            <a:picLocks noChangeAspect="1" noChangeArrowheads="1"/>
          </p:cNvPicPr>
          <p:nvPr/>
        </p:nvPicPr>
        <p:blipFill>
          <a:blip r:embed="rId2" cstate="print"/>
          <a:srcRect l="18900" t="8820" r="16841" b="15581"/>
          <a:stretch>
            <a:fillRect/>
          </a:stretch>
        </p:blipFill>
        <p:spPr bwMode="auto">
          <a:xfrm>
            <a:off x="1396815" y="4141363"/>
            <a:ext cx="2592288" cy="243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4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рш деревянных солдат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830" y="368919"/>
            <a:ext cx="56166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7000" y="4421876"/>
            <a:ext cx="47182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Деревянные подружки </a:t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Пляшут на его макушке, </a:t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Бьют его, а он гремит — </a:t>
            </a:r>
            <a:br>
              <a:rPr lang="ru-RU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2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 ногу всем шагать велит.</a:t>
            </a:r>
            <a:endParaRPr lang="ru-RU" sz="2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763" y="232013"/>
            <a:ext cx="7588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Громкий инструмент не зря нам дан, чтоб стучали в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34" y="1988907"/>
            <a:ext cx="5062413" cy="44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4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ыла 107 сейчас 71.6 хочу 60 Чем меньше имеем, тем меньше х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010" y="313899"/>
            <a:ext cx="3157179" cy="345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22189" y="842950"/>
            <a:ext cx="4821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07475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Со мной в поход легко идти, </a:t>
            </a:r>
            <a:b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Со мною весело в пути, </a:t>
            </a:r>
            <a:b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И я крикун, и я буян, </a:t>
            </a:r>
            <a:b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Я звонкий, круглый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69" y="3647363"/>
            <a:ext cx="2814851" cy="281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13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809" y="573206"/>
            <a:ext cx="82841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              </a:t>
            </a:r>
            <a:r>
              <a:rPr lang="ru-RU" sz="5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До </a:t>
            </a:r>
            <a:r>
              <a:rPr lang="ru-RU" sz="50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новых встреч</a:t>
            </a:r>
            <a:endParaRPr lang="ru-RU" sz="5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10" descr="9f7e44a1aeba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152" y="2159025"/>
            <a:ext cx="2803359" cy="277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ETt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1904" y="2688372"/>
            <a:ext cx="3963225" cy="383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91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Другая 3">
      <a:majorFont>
        <a:latin typeface="a_Romanu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a_Romanus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Детский сад № 3</cp:lastModifiedBy>
  <cp:revision>2</cp:revision>
  <dcterms:created xsi:type="dcterms:W3CDTF">2018-02-08T18:27:24Z</dcterms:created>
  <dcterms:modified xsi:type="dcterms:W3CDTF">2021-10-10T16:24:32Z</dcterms:modified>
</cp:coreProperties>
</file>