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92" autoAdjust="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5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6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2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1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8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0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6FE6-23AE-432A-9407-6E8F16649C2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6DAD4-9307-42A3-96A9-5EC220A2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0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548" y="340143"/>
            <a:ext cx="7570032" cy="2387600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Презентация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музыкального занятия </a:t>
            </a:r>
            <a:b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«Знакомство с колокольчиком»</a:t>
            </a:r>
            <a:b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(младшая группа)</a:t>
            </a:r>
            <a:b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02768" y="5415131"/>
            <a:ext cx="5088710" cy="508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руководитель</a:t>
            </a:r>
          </a:p>
          <a:p>
            <a:pPr algn="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Хохолькова А.А.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68317" y="5410200"/>
            <a:ext cx="6858000" cy="102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05" y="2367430"/>
            <a:ext cx="3354827" cy="355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5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i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637" y="3178710"/>
            <a:ext cx="3502154" cy="3679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64326" y="-119921"/>
            <a:ext cx="376253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kern="10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kern="1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600" kern="1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моем велосипеде</a:t>
            </a:r>
          </a:p>
          <a:p>
            <a:r>
              <a:rPr lang="ru-RU" sz="2600" kern="1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 есть из меди.</a:t>
            </a:r>
          </a:p>
          <a:p>
            <a:r>
              <a:rPr lang="ru-RU" sz="2600" kern="1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 он вместо звонка.</a:t>
            </a:r>
          </a:p>
          <a:p>
            <a:r>
              <a:rPr lang="ru-RU" sz="2600" kern="1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Слышен звон издалека</a:t>
            </a:r>
          </a:p>
          <a:p>
            <a:pPr algn="ctr"/>
            <a:endParaRPr lang="ru-RU" sz="3200" kern="1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kern="10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kern="1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kern="10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kern="1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kern="10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000" kern="1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74" y="254832"/>
            <a:ext cx="3496455" cy="233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24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8526" y="239844"/>
            <a:ext cx="497673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kern="1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Колокольчик-музыкант,</a:t>
            </a:r>
          </a:p>
          <a:p>
            <a:pPr algn="ctr"/>
            <a:r>
              <a:rPr lang="ru-RU" sz="2600" kern="1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него большой талант</a:t>
            </a:r>
            <a:r>
              <a:rPr lang="ru-RU" sz="2600" kern="1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600" kern="1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 людям приносить,</a:t>
            </a:r>
          </a:p>
          <a:p>
            <a:pPr algn="ctr"/>
            <a:r>
              <a:rPr lang="ru-RU" sz="2600" kern="1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он весь день звонить.</a:t>
            </a:r>
          </a:p>
          <a:p>
            <a:pPr algn="ctr"/>
            <a:endParaRPr lang="ru-RU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6" descr="posledniy zvono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937" y="3354539"/>
            <a:ext cx="4664388" cy="3503461"/>
          </a:xfrm>
          <a:prstGeom prst="rect">
            <a:avLst/>
          </a:prstGeom>
          <a:noFill/>
        </p:spPr>
      </p:pic>
      <p:pic>
        <p:nvPicPr>
          <p:cNvPr id="4" name="колокольч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76893" y="6377783"/>
            <a:ext cx="480217" cy="48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0793" y="2577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kern="1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он кроха и юнец,</a:t>
            </a:r>
          </a:p>
          <a:p>
            <a:pPr algn="ctr"/>
            <a:r>
              <a:rPr lang="ru-RU" sz="3000" kern="1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Колокол-его отец.</a:t>
            </a:r>
            <a:endParaRPr lang="ru-RU" sz="3000" kern="1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991296de25129e76c9ecc33806a4b49f0ce51f3f_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3789" y="1394084"/>
            <a:ext cx="6086007" cy="456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олоко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2427" y="5958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419" y="239843"/>
            <a:ext cx="52015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kern="1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Музыкальный инструмент,</a:t>
            </a:r>
          </a:p>
          <a:p>
            <a:pPr algn="ctr"/>
            <a:r>
              <a:rPr lang="ru-RU" sz="3000" kern="1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Нужный всем в любой момент.</a:t>
            </a:r>
            <a:endParaRPr lang="ru-RU" sz="3000" kern="1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6" descr="7cb0cbe3b81c66785072cbfb41bf0a96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683" y="1755444"/>
            <a:ext cx="4619625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07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9770" y="21273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kern="1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Громко колокол поет,</a:t>
            </a:r>
          </a:p>
          <a:p>
            <a:pPr algn="ctr"/>
            <a:r>
              <a:rPr lang="ru-RU" sz="3200" kern="1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колокольнях он живет.</a:t>
            </a:r>
            <a:endParaRPr lang="ru-RU" sz="3200" kern="1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 descr="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075" y="2109864"/>
            <a:ext cx="5891134" cy="441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342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7030A0"/>
      </a:hlink>
      <a:folHlink>
        <a:srgbClr val="487B78"/>
      </a:folHlink>
    </a:clrScheme>
    <a:fontScheme name="Другая 6">
      <a:majorFont>
        <a:latin typeface="a_Romanu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70</Words>
  <Application>Microsoft Office PowerPoint</Application>
  <PresentationFormat>Экран (4:3)</PresentationFormat>
  <Paragraphs>23</Paragraphs>
  <Slides>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a_Romanus</vt:lpstr>
      <vt:lpstr>Arial</vt:lpstr>
      <vt:lpstr>Calibri</vt:lpstr>
      <vt:lpstr>Тема Office</vt:lpstr>
      <vt:lpstr>  Презентация для музыкального занятия  «Знакомство с колокольчиком» (младшая группа)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Презентация для музыкального занятия  «Знакомство с колокольчиком» (младшая группа) </dc:title>
  <cp:lastModifiedBy>Детский сад № 3</cp:lastModifiedBy>
  <cp:revision>3</cp:revision>
  <dcterms:created xsi:type="dcterms:W3CDTF">2018-02-09T13:54:04Z</dcterms:created>
  <dcterms:modified xsi:type="dcterms:W3CDTF">2021-10-10T16:48:28Z</dcterms:modified>
</cp:coreProperties>
</file>