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6C31"/>
    <a:srgbClr val="D7D200"/>
    <a:srgbClr val="860000"/>
    <a:srgbClr val="7A0000"/>
    <a:srgbClr val="00642D"/>
    <a:srgbClr val="007A37"/>
    <a:srgbClr val="003760"/>
    <a:srgbClr val="00589A"/>
    <a:srgbClr val="008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1476" y="72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7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6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8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21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51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9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5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7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0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8E58C-E7A6-41B0-9596-47478E2A3A1A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4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85" y="908720"/>
            <a:ext cx="7552839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11960" y="5157192"/>
            <a:ext cx="46814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000" b="0" cap="none" spc="0" dirty="0" smtClean="0">
                <a:ln w="0"/>
                <a:solidFill>
                  <a:srgbClr val="002060"/>
                </a:solidFill>
              </a:rPr>
              <a:t>Подготовила музыкальный руководитель</a:t>
            </a:r>
          </a:p>
          <a:p>
            <a:pPr algn="r"/>
            <a:r>
              <a:rPr lang="ru-RU" sz="2000" dirty="0" smtClean="0">
                <a:ln w="0"/>
                <a:solidFill>
                  <a:srgbClr val="002060"/>
                </a:solidFill>
              </a:rPr>
              <a:t>Хохолькова Александра Александровна</a:t>
            </a:r>
          </a:p>
          <a:p>
            <a:pPr algn="r"/>
            <a:r>
              <a:rPr lang="ru-RU" sz="2000" b="0" cap="none" spc="0" dirty="0" smtClean="0">
                <a:ln w="0"/>
                <a:solidFill>
                  <a:srgbClr val="002060"/>
                </a:solidFill>
              </a:rPr>
              <a:t>МДОУ Некоузский детский сад №3 </a:t>
            </a:r>
            <a:endParaRPr lang="ru-RU" sz="2000" b="0" cap="none" spc="0" dirty="0">
              <a:ln w="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07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4572000" cy="19543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Танец – кит пустился в пляс,</a:t>
            </a:r>
          </a:p>
          <a:p>
            <a:pPr>
              <a:spcAft>
                <a:spcPts val="100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Взволновал он целый класс</a:t>
            </a:r>
          </a:p>
          <a:p>
            <a:pPr>
              <a:spcAft>
                <a:spcPts val="100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Ну, давай скорей, пляши,</a:t>
            </a:r>
          </a:p>
          <a:p>
            <a:pPr>
              <a:spcAft>
                <a:spcPts val="100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Веселись ты от души!</a:t>
            </a:r>
            <a:endParaRPr lang="ru-RU" sz="24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545">
            <a:off x="5295972" y="733960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4221088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Танец вместе с песней, тоже не заметно входит в жизнь маленького человека. Сначала это робкие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топотушки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потом – это полечка вокруг елки, затем современные танцы и конечно, король танцев вальс.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84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 заключении нашей беседы, мне хочется сказать, что с Песней, Танцем и Маршем вы будете встречаться не раз, в самых различных мероприятиях и в самых разных музыкальных произведениях. Они всегда помогут вам лучше понять музыку и пройти мир искусства вообще.</a:t>
            </a:r>
            <a:endParaRPr lang="ru-RU" sz="24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80928"/>
            <a:ext cx="4809049" cy="3606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1325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366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80928"/>
            <a:ext cx="442820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23728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607621"/>
            <a:ext cx="7529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давние, давние времена – люди думали, что земля держится на трех китах. В наше время ни кто в эту сказку уже не верит – все знают, что таких китов нет, и никогда не было. Но очень важные вещи – люди и сейчас называют китами.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2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6"/>
            <a:ext cx="74168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так, жили – были в море музыки три кита. Одного кита звали – Танец, другого – Песня, а третьего – Марш. Однажды собрались они вместе и затеяли спор – кто из них в море музыки главный? « Послушайте друзья! говорит кит по имени Танец – сначала нужно разобраться кто из нас старше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920"/>
            <a:ext cx="4896544" cy="3672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9192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думается мне, что это я - танец. Без меня человеку ни как не обойтись, со мной человеку весело, ни один праздник без меня не обойдется». 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76872"/>
            <a:ext cx="5580112" cy="4185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6642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Тут кит по имени Песня ему возражает: «Нет, Танец, кто старше, ты или я – нам вряд ли определить. А вот, кто человеку нужнее? Конечно – песня! С песней человек ни когда не расстается. С песней он трудится и отдыхает. Я и радости и в горе помогу, и рассмешу когда надо, и утешу».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4932040" cy="3699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9129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Кит по имени – Марш, тоже в спор вступает: «Ну знаете ли, друзья, и со мной тоже, человек всю жизнь не расстается. Я и в труде, и в бою, на торжественном параде, и на балу – первый. Вот, и решайте, кто в море музыки главный!».</a:t>
            </a:r>
            <a:endParaRPr lang="ru-RU" sz="24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20888"/>
            <a:ext cx="5256584" cy="3942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5985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Спорили они спорили и решили, что рассудить их может только человек. Да непростой человек, а тот, который музыку сочиняет – то есть композитор. Композитор к которому они обратились, звали Дмитрий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Борисович 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Кобалевский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Ему был задан очень сложный вопрос. Попробуй – ка реши, какой кит важнее и кому быть главным в море музыки. Задумался композитор. Долго он думал, да рассуждал, и наконец, объявил, во всеуслышание о своем открытии: «Песня, Танец, Марш – основные виды музыки. Все они одинаково важны,  потому что музыка на этих трех китах и держится». 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56992"/>
            <a:ext cx="2136864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655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4788024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вплывает первый кит</a:t>
            </a:r>
          </a:p>
          <a:p>
            <a:pPr>
              <a:spcAft>
                <a:spcPts val="100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Словно реченька журчит</a:t>
            </a:r>
          </a:p>
          <a:p>
            <a:pPr>
              <a:spcAft>
                <a:spcPts val="100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красиво нам поет </a:t>
            </a:r>
          </a:p>
          <a:p>
            <a:pPr>
              <a:spcAft>
                <a:spcPts val="100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Так, что за сердце берет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ru-RU" sz="2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(Песня)</a:t>
            </a:r>
            <a:endParaRPr lang="ru-RU" sz="24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4748">
            <a:off x="5105993" y="804199"/>
            <a:ext cx="3560433" cy="267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3773638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Трудно даже сказать, когда она появилась. Если все обратить в шутку, то наверное, когда человек научился внятно говорить,  он тут же запел от радости. Это говорит о том, что песня приходит к человеку, чуть ли не в первые дни жизни (колыбельная мамы, песня бабушки). Песня отражает состояние человеческой души. Песни многочисленны и разнообразны. Очень часто, к слову песня, добавляется определение – народная ( сочинил народ). 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00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453650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Открывайте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ворота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spcAft>
                <a:spcPts val="1000"/>
              </a:spcAft>
            </a:pP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встречайте Марш – кита!</a:t>
            </a:r>
          </a:p>
          <a:p>
            <a:pPr>
              <a:spcAft>
                <a:spcPts val="1000"/>
              </a:spcAft>
            </a:pP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четкий мерный ритм</a:t>
            </a:r>
          </a:p>
          <a:p>
            <a:pPr>
              <a:spcAft>
                <a:spcPts val="1000"/>
              </a:spcAft>
            </a:pP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дает скучать,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бодрит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3128">
            <a:off x="4995900" y="647568"/>
            <a:ext cx="361189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3867713"/>
            <a:ext cx="8348126" cy="2062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Марш французское слово, в переводе означает – ходьба. Поэтому особенностью Марша является четкий, энергичный ритм шага. Особенно удается хорошо исполнять маршевые темы на медных духовых инструментах. </a:t>
            </a:r>
            <a:endParaRPr lang="ru-RU" sz="22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0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3300"/>
      </a:hlink>
      <a:folHlink>
        <a:srgbClr val="FFC9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650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Детский сад № 3</cp:lastModifiedBy>
  <cp:revision>44</cp:revision>
  <dcterms:created xsi:type="dcterms:W3CDTF">2019-08-10T19:30:32Z</dcterms:created>
  <dcterms:modified xsi:type="dcterms:W3CDTF">2021-02-17T08:22:31Z</dcterms:modified>
</cp:coreProperties>
</file>