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67" r:id="rId4"/>
    <p:sldId id="258" r:id="rId5"/>
    <p:sldId id="265" r:id="rId6"/>
    <p:sldId id="264" r:id="rId7"/>
    <p:sldId id="263" r:id="rId8"/>
    <p:sldId id="270" r:id="rId9"/>
    <p:sldId id="275" r:id="rId10"/>
    <p:sldId id="274" r:id="rId11"/>
    <p:sldId id="273" r:id="rId12"/>
    <p:sldId id="272" r:id="rId13"/>
    <p:sldId id="271" r:id="rId14"/>
    <p:sldId id="276" r:id="rId15"/>
    <p:sldId id="278" r:id="rId16"/>
    <p:sldId id="266" r:id="rId17"/>
    <p:sldId id="27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05F72-BF99-41D9-9E13-C86D410697D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70D05-3882-4FBC-83A7-6ACEDD44D4B7}">
      <dgm:prSet phldrT="[Текст]" phldr="1"/>
      <dgm:spPr/>
      <dgm:t>
        <a:bodyPr/>
        <a:lstStyle/>
        <a:p>
          <a:endParaRPr lang="ru-RU" dirty="0"/>
        </a:p>
      </dgm:t>
    </dgm:pt>
    <dgm:pt modelId="{707462CE-3D43-4E9F-A05F-0B3FB013A093}" type="parTrans" cxnId="{CA3DD6F5-7538-4686-A01D-F44E9FACCE62}">
      <dgm:prSet/>
      <dgm:spPr/>
      <dgm:t>
        <a:bodyPr/>
        <a:lstStyle/>
        <a:p>
          <a:endParaRPr lang="ru-RU"/>
        </a:p>
      </dgm:t>
    </dgm:pt>
    <dgm:pt modelId="{2628DFB9-1F3A-47EF-80B2-B93CED9854FD}" type="sibTrans" cxnId="{CA3DD6F5-7538-4686-A01D-F44E9FACCE62}">
      <dgm:prSet/>
      <dgm:spPr/>
      <dgm:t>
        <a:bodyPr/>
        <a:lstStyle/>
        <a:p>
          <a:endParaRPr lang="ru-RU"/>
        </a:p>
      </dgm:t>
    </dgm:pt>
    <dgm:pt modelId="{75C30C1C-E150-41A3-9B21-FD8472F72AB3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Как выбрать вопрос для «загадки»?</a:t>
          </a:r>
          <a:endParaRPr lang="ru-RU" sz="24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39CDB3F6-8D44-4C2A-B6E8-6CD0F2DB767D}" type="parTrans" cxnId="{1EC5C9F2-5904-484F-8EA4-FB7E47652895}">
      <dgm:prSet/>
      <dgm:spPr/>
      <dgm:t>
        <a:bodyPr/>
        <a:lstStyle/>
        <a:p>
          <a:endParaRPr lang="ru-RU"/>
        </a:p>
      </dgm:t>
    </dgm:pt>
    <dgm:pt modelId="{2639FA94-4A19-4794-8170-728992A954D7}" type="sibTrans" cxnId="{1EC5C9F2-5904-484F-8EA4-FB7E47652895}">
      <dgm:prSet/>
      <dgm:spPr/>
      <dgm:t>
        <a:bodyPr/>
        <a:lstStyle/>
        <a:p>
          <a:endParaRPr lang="ru-RU"/>
        </a:p>
      </dgm:t>
    </dgm:pt>
    <dgm:pt modelId="{CC565BDC-380A-49F9-9743-AA36453B7C97}">
      <dgm:prSet phldrT="[Текст]" phldr="1"/>
      <dgm:spPr/>
      <dgm:t>
        <a:bodyPr/>
        <a:lstStyle/>
        <a:p>
          <a:endParaRPr lang="ru-RU" sz="1300" dirty="0"/>
        </a:p>
      </dgm:t>
    </dgm:pt>
    <dgm:pt modelId="{3EB540C1-0384-46DA-9818-A02C3C0E3DAC}" type="parTrans" cxnId="{B198854C-ADD5-4DF6-9582-85BDB76EF4EC}">
      <dgm:prSet/>
      <dgm:spPr/>
      <dgm:t>
        <a:bodyPr/>
        <a:lstStyle/>
        <a:p>
          <a:endParaRPr lang="ru-RU"/>
        </a:p>
      </dgm:t>
    </dgm:pt>
    <dgm:pt modelId="{522B6500-5735-44F3-8D8C-9A8608BD0FAE}" type="sibTrans" cxnId="{B198854C-ADD5-4DF6-9582-85BDB76EF4EC}">
      <dgm:prSet/>
      <dgm:spPr/>
      <dgm:t>
        <a:bodyPr/>
        <a:lstStyle/>
        <a:p>
          <a:endParaRPr lang="ru-RU"/>
        </a:p>
      </dgm:t>
    </dgm:pt>
    <dgm:pt modelId="{4CA56E4A-3DA6-4E9A-B96A-090C0238A333}" type="pres">
      <dgm:prSet presAssocID="{C0205F72-BF99-41D9-9E13-C86D410697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9438BF-91E1-4F69-84FF-3E04BBD628AC}" type="pres">
      <dgm:prSet presAssocID="{D2770D05-3882-4FBC-83A7-6ACEDD44D4B7}" presName="composite" presStyleCnt="0"/>
      <dgm:spPr/>
    </dgm:pt>
    <dgm:pt modelId="{628C4B6B-E804-4BB4-872E-9A75EF268883}" type="pres">
      <dgm:prSet presAssocID="{D2770D05-3882-4FBC-83A7-6ACEDD44D4B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3148D-52A7-4619-AC41-81D3F4042A11}" type="pres">
      <dgm:prSet presAssocID="{D2770D05-3882-4FBC-83A7-6ACEDD44D4B7}" presName="descendantText" presStyleLbl="alignAcc1" presStyleIdx="0" presStyleCnt="1" custLinFactNeighborX="5156" custLinFactNeighborY="-43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C5C9F2-5904-484F-8EA4-FB7E47652895}" srcId="{D2770D05-3882-4FBC-83A7-6ACEDD44D4B7}" destId="{75C30C1C-E150-41A3-9B21-FD8472F72AB3}" srcOrd="0" destOrd="0" parTransId="{39CDB3F6-8D44-4C2A-B6E8-6CD0F2DB767D}" sibTransId="{2639FA94-4A19-4794-8170-728992A954D7}"/>
    <dgm:cxn modelId="{2649AE81-9A79-42D8-AE05-67D575AD4AAF}" type="presOf" srcId="{CC565BDC-380A-49F9-9743-AA36453B7C97}" destId="{90D3148D-52A7-4619-AC41-81D3F4042A11}" srcOrd="0" destOrd="1" presId="urn:microsoft.com/office/officeart/2005/8/layout/chevron2"/>
    <dgm:cxn modelId="{C595194F-E980-48C2-83D6-6F204BCB3A5D}" type="presOf" srcId="{D2770D05-3882-4FBC-83A7-6ACEDD44D4B7}" destId="{628C4B6B-E804-4BB4-872E-9A75EF268883}" srcOrd="0" destOrd="0" presId="urn:microsoft.com/office/officeart/2005/8/layout/chevron2"/>
    <dgm:cxn modelId="{CA3DD6F5-7538-4686-A01D-F44E9FACCE62}" srcId="{C0205F72-BF99-41D9-9E13-C86D410697D7}" destId="{D2770D05-3882-4FBC-83A7-6ACEDD44D4B7}" srcOrd="0" destOrd="0" parTransId="{707462CE-3D43-4E9F-A05F-0B3FB013A093}" sibTransId="{2628DFB9-1F3A-47EF-80B2-B93CED9854FD}"/>
    <dgm:cxn modelId="{B198854C-ADD5-4DF6-9582-85BDB76EF4EC}" srcId="{D2770D05-3882-4FBC-83A7-6ACEDD44D4B7}" destId="{CC565BDC-380A-49F9-9743-AA36453B7C97}" srcOrd="1" destOrd="0" parTransId="{3EB540C1-0384-46DA-9818-A02C3C0E3DAC}" sibTransId="{522B6500-5735-44F3-8D8C-9A8608BD0FAE}"/>
    <dgm:cxn modelId="{3CC06D24-80B4-45E7-87E4-FD953DCD4CF8}" type="presOf" srcId="{75C30C1C-E150-41A3-9B21-FD8472F72AB3}" destId="{90D3148D-52A7-4619-AC41-81D3F4042A11}" srcOrd="0" destOrd="0" presId="urn:microsoft.com/office/officeart/2005/8/layout/chevron2"/>
    <dgm:cxn modelId="{5D92599A-1759-4C68-A9D9-6D442130F8AD}" type="presOf" srcId="{C0205F72-BF99-41D9-9E13-C86D410697D7}" destId="{4CA56E4A-3DA6-4E9A-B96A-090C0238A333}" srcOrd="0" destOrd="0" presId="urn:microsoft.com/office/officeart/2005/8/layout/chevron2"/>
    <dgm:cxn modelId="{CA097E65-3F2E-4BEC-848C-339B15F47C2C}" type="presParOf" srcId="{4CA56E4A-3DA6-4E9A-B96A-090C0238A333}" destId="{0D9438BF-91E1-4F69-84FF-3E04BBD628AC}" srcOrd="0" destOrd="0" presId="urn:microsoft.com/office/officeart/2005/8/layout/chevron2"/>
    <dgm:cxn modelId="{FC151AEF-5BD6-4AE3-B2B2-1F5C415F1D79}" type="presParOf" srcId="{0D9438BF-91E1-4F69-84FF-3E04BBD628AC}" destId="{628C4B6B-E804-4BB4-872E-9A75EF268883}" srcOrd="0" destOrd="0" presId="urn:microsoft.com/office/officeart/2005/8/layout/chevron2"/>
    <dgm:cxn modelId="{F9261D8A-84E8-4587-AC31-B9BEFF5ED542}" type="presParOf" srcId="{0D9438BF-91E1-4F69-84FF-3E04BBD628AC}" destId="{90D3148D-52A7-4619-AC41-81D3F4042A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05F72-BF99-41D9-9E13-C86D410697D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019D6C-721D-4387-ACBB-392B8F445A12}">
      <dgm:prSet phldrT="[Текст]" phldr="1"/>
      <dgm:spPr/>
      <dgm:t>
        <a:bodyPr/>
        <a:lstStyle/>
        <a:p>
          <a:endParaRPr lang="ru-RU" dirty="0"/>
        </a:p>
      </dgm:t>
    </dgm:pt>
    <dgm:pt modelId="{E97727E8-E330-4CAB-ADDA-62F173E03143}" type="parTrans" cxnId="{C2300BDE-41CB-4DD0-99E5-70EF64ACCCE0}">
      <dgm:prSet/>
      <dgm:spPr/>
      <dgm:t>
        <a:bodyPr/>
        <a:lstStyle/>
        <a:p>
          <a:endParaRPr lang="ru-RU"/>
        </a:p>
      </dgm:t>
    </dgm:pt>
    <dgm:pt modelId="{1D8720F4-F59F-4696-B5C3-8C8F16F52522}" type="sibTrans" cxnId="{C2300BDE-41CB-4DD0-99E5-70EF64ACCCE0}">
      <dgm:prSet/>
      <dgm:spPr/>
      <dgm:t>
        <a:bodyPr/>
        <a:lstStyle/>
        <a:p>
          <a:endParaRPr lang="ru-RU"/>
        </a:p>
      </dgm:t>
    </dgm:pt>
    <dgm:pt modelId="{88F2C970-C963-4241-AA90-9C6444A1260C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Каким должен быть ответ?</a:t>
          </a:r>
          <a:endParaRPr lang="ru-RU" sz="24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951D9337-E1CE-4F81-BA8D-E260D0E8AEBC}" type="parTrans" cxnId="{58EEC141-2CFE-4304-9590-008239022620}">
      <dgm:prSet/>
      <dgm:spPr/>
      <dgm:t>
        <a:bodyPr/>
        <a:lstStyle/>
        <a:p>
          <a:endParaRPr lang="ru-RU"/>
        </a:p>
      </dgm:t>
    </dgm:pt>
    <dgm:pt modelId="{D266FDBC-A8F2-4626-B3FE-974F023924E6}" type="sibTrans" cxnId="{58EEC141-2CFE-4304-9590-008239022620}">
      <dgm:prSet/>
      <dgm:spPr/>
      <dgm:t>
        <a:bodyPr/>
        <a:lstStyle/>
        <a:p>
          <a:endParaRPr lang="ru-RU"/>
        </a:p>
      </dgm:t>
    </dgm:pt>
    <dgm:pt modelId="{4CA56E4A-3DA6-4E9A-B96A-090C0238A333}" type="pres">
      <dgm:prSet presAssocID="{C0205F72-BF99-41D9-9E13-C86D410697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E6092-9E4A-4144-A4F6-2A1C348175F7}" type="pres">
      <dgm:prSet presAssocID="{28019D6C-721D-4387-ACBB-392B8F445A12}" presName="composite" presStyleCnt="0"/>
      <dgm:spPr/>
    </dgm:pt>
    <dgm:pt modelId="{7187F33D-45EC-4DEE-91B8-B8F77CC9B89C}" type="pres">
      <dgm:prSet presAssocID="{28019D6C-721D-4387-ACBB-392B8F445A1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3FF8A-3772-464B-BE98-026C168A436A}" type="pres">
      <dgm:prSet presAssocID="{28019D6C-721D-4387-ACBB-392B8F445A1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12AF58-B071-4E10-8777-3A2F77EC8C53}" type="presOf" srcId="{88F2C970-C963-4241-AA90-9C6444A1260C}" destId="{1C53FF8A-3772-464B-BE98-026C168A436A}" srcOrd="0" destOrd="0" presId="urn:microsoft.com/office/officeart/2005/8/layout/chevron2"/>
    <dgm:cxn modelId="{58EEC141-2CFE-4304-9590-008239022620}" srcId="{28019D6C-721D-4387-ACBB-392B8F445A12}" destId="{88F2C970-C963-4241-AA90-9C6444A1260C}" srcOrd="0" destOrd="0" parTransId="{951D9337-E1CE-4F81-BA8D-E260D0E8AEBC}" sibTransId="{D266FDBC-A8F2-4626-B3FE-974F023924E6}"/>
    <dgm:cxn modelId="{C2300BDE-41CB-4DD0-99E5-70EF64ACCCE0}" srcId="{C0205F72-BF99-41D9-9E13-C86D410697D7}" destId="{28019D6C-721D-4387-ACBB-392B8F445A12}" srcOrd="0" destOrd="0" parTransId="{E97727E8-E330-4CAB-ADDA-62F173E03143}" sibTransId="{1D8720F4-F59F-4696-B5C3-8C8F16F52522}"/>
    <dgm:cxn modelId="{29FC3669-C7DA-4D44-9137-A39E7D0865F0}" type="presOf" srcId="{28019D6C-721D-4387-ACBB-392B8F445A12}" destId="{7187F33D-45EC-4DEE-91B8-B8F77CC9B89C}" srcOrd="0" destOrd="0" presId="urn:microsoft.com/office/officeart/2005/8/layout/chevron2"/>
    <dgm:cxn modelId="{ADE1CCE2-7A2F-4F97-9A14-EBA7D2C21546}" type="presOf" srcId="{C0205F72-BF99-41D9-9E13-C86D410697D7}" destId="{4CA56E4A-3DA6-4E9A-B96A-090C0238A333}" srcOrd="0" destOrd="0" presId="urn:microsoft.com/office/officeart/2005/8/layout/chevron2"/>
    <dgm:cxn modelId="{45FEAC11-5B43-4493-9168-ECFBE4EC2875}" type="presParOf" srcId="{4CA56E4A-3DA6-4E9A-B96A-090C0238A333}" destId="{4F2E6092-9E4A-4144-A4F6-2A1C348175F7}" srcOrd="0" destOrd="0" presId="urn:microsoft.com/office/officeart/2005/8/layout/chevron2"/>
    <dgm:cxn modelId="{85379A40-1679-4CF6-B80B-551893A99440}" type="presParOf" srcId="{4F2E6092-9E4A-4144-A4F6-2A1C348175F7}" destId="{7187F33D-45EC-4DEE-91B8-B8F77CC9B89C}" srcOrd="0" destOrd="0" presId="urn:microsoft.com/office/officeart/2005/8/layout/chevron2"/>
    <dgm:cxn modelId="{F27B5DF7-5DA7-4F9A-96FD-238E98231A02}" type="presParOf" srcId="{4F2E6092-9E4A-4144-A4F6-2A1C348175F7}" destId="{1C53FF8A-3772-464B-BE98-026C168A43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05F72-BF99-41D9-9E13-C86D410697D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ACB08E-D730-4A10-B1E7-244922C6740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Проверка правильности выбора ответа.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C0E28B07-E5A1-48B8-A047-5EC6F2E4D99E}" type="parTrans" cxnId="{98021F9E-16DB-4F2B-A86C-74119652D229}">
      <dgm:prSet/>
      <dgm:spPr/>
      <dgm:t>
        <a:bodyPr/>
        <a:lstStyle/>
        <a:p>
          <a:endParaRPr lang="ru-RU"/>
        </a:p>
      </dgm:t>
    </dgm:pt>
    <dgm:pt modelId="{41A5B80C-FF00-4339-B7A5-66D2887748BD}" type="sibTrans" cxnId="{98021F9E-16DB-4F2B-A86C-74119652D229}">
      <dgm:prSet/>
      <dgm:spPr/>
      <dgm:t>
        <a:bodyPr/>
        <a:lstStyle/>
        <a:p>
          <a:endParaRPr lang="ru-RU"/>
        </a:p>
      </dgm:t>
    </dgm:pt>
    <dgm:pt modelId="{B6E2905F-C7D8-4031-8F6C-C02C58E86BDF}">
      <dgm:prSet phldrT="[Текст]" phldr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7334E590-F66C-4FD1-B205-062CC637CE34}" type="parTrans" cxnId="{6706E415-885F-4425-98E1-FE93537CA090}">
      <dgm:prSet/>
      <dgm:spPr/>
      <dgm:t>
        <a:bodyPr/>
        <a:lstStyle/>
        <a:p>
          <a:endParaRPr lang="ru-RU"/>
        </a:p>
      </dgm:t>
    </dgm:pt>
    <dgm:pt modelId="{DCB9FC71-E8F2-428F-A85E-C5FFACF4517E}" type="sibTrans" cxnId="{6706E415-885F-4425-98E1-FE93537CA090}">
      <dgm:prSet/>
      <dgm:spPr/>
      <dgm:t>
        <a:bodyPr/>
        <a:lstStyle/>
        <a:p>
          <a:endParaRPr lang="ru-RU"/>
        </a:p>
      </dgm:t>
    </dgm:pt>
    <dgm:pt modelId="{D08F820D-7ADD-40CA-8408-368AD8D445EF}">
      <dgm:prSet phldrT="[Текст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8BF38CD7-F29F-4871-BBA7-853FCBACC16B}" type="parTrans" cxnId="{AA47D489-8364-4A75-AA3C-6DA9DFBC59A1}">
      <dgm:prSet/>
      <dgm:spPr/>
      <dgm:t>
        <a:bodyPr/>
        <a:lstStyle/>
        <a:p>
          <a:endParaRPr lang="ru-RU"/>
        </a:p>
      </dgm:t>
    </dgm:pt>
    <dgm:pt modelId="{0CA969C2-A9BD-4EC8-BD94-B85F507814C1}" type="sibTrans" cxnId="{AA47D489-8364-4A75-AA3C-6DA9DFBC59A1}">
      <dgm:prSet/>
      <dgm:spPr/>
      <dgm:t>
        <a:bodyPr/>
        <a:lstStyle/>
        <a:p>
          <a:endParaRPr lang="ru-RU"/>
        </a:p>
      </dgm:t>
    </dgm:pt>
    <dgm:pt modelId="{D275D1D0-8D2D-4AFD-BB83-77DCD49EB757}">
      <dgm:prSet phldrT="[Текст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EF8A5193-96A9-4638-B7DB-D23D86802725}" type="parTrans" cxnId="{387BE2F8-CF7F-4B42-B0AD-C693B246528D}">
      <dgm:prSet/>
      <dgm:spPr/>
      <dgm:t>
        <a:bodyPr/>
        <a:lstStyle/>
        <a:p>
          <a:endParaRPr lang="ru-RU"/>
        </a:p>
      </dgm:t>
    </dgm:pt>
    <dgm:pt modelId="{ADCC591D-9405-491E-AB29-B6A94CC03917}" type="sibTrans" cxnId="{387BE2F8-CF7F-4B42-B0AD-C693B246528D}">
      <dgm:prSet/>
      <dgm:spPr/>
      <dgm:t>
        <a:bodyPr/>
        <a:lstStyle/>
        <a:p>
          <a:endParaRPr lang="ru-RU"/>
        </a:p>
      </dgm:t>
    </dgm:pt>
    <dgm:pt modelId="{4CA56E4A-3DA6-4E9A-B96A-090C0238A333}" type="pres">
      <dgm:prSet presAssocID="{C0205F72-BF99-41D9-9E13-C86D410697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5021-6E0E-4613-A9A8-FE026AFF0EA1}" type="pres">
      <dgm:prSet presAssocID="{D08F820D-7ADD-40CA-8408-368AD8D445EF}" presName="composite" presStyleCnt="0"/>
      <dgm:spPr/>
    </dgm:pt>
    <dgm:pt modelId="{05EA913F-42FC-4A6B-A495-B759912C67D2}" type="pres">
      <dgm:prSet presAssocID="{D08F820D-7ADD-40CA-8408-368AD8D445E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6E79-C0B4-43CD-8A84-3B4D941A71F8}" type="pres">
      <dgm:prSet presAssocID="{D08F820D-7ADD-40CA-8408-368AD8D445E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3606B2-BB53-4657-8040-90C4CD66AF70}" type="presOf" srcId="{D275D1D0-8D2D-4AFD-BB83-77DCD49EB757}" destId="{ABCD6E79-C0B4-43CD-8A84-3B4D941A71F8}" srcOrd="0" destOrd="0" presId="urn:microsoft.com/office/officeart/2005/8/layout/chevron2"/>
    <dgm:cxn modelId="{ABDC4F5F-63FB-45EB-94F4-F28803C56698}" type="presOf" srcId="{B6E2905F-C7D8-4031-8F6C-C02C58E86BDF}" destId="{ABCD6E79-C0B4-43CD-8A84-3B4D941A71F8}" srcOrd="0" destOrd="2" presId="urn:microsoft.com/office/officeart/2005/8/layout/chevron2"/>
    <dgm:cxn modelId="{387BE2F8-CF7F-4B42-B0AD-C693B246528D}" srcId="{D08F820D-7ADD-40CA-8408-368AD8D445EF}" destId="{D275D1D0-8D2D-4AFD-BB83-77DCD49EB757}" srcOrd="0" destOrd="0" parTransId="{EF8A5193-96A9-4638-B7DB-D23D86802725}" sibTransId="{ADCC591D-9405-491E-AB29-B6A94CC03917}"/>
    <dgm:cxn modelId="{8D86CA65-ED7B-4B17-8B44-435C4CC9A486}" type="presOf" srcId="{C0205F72-BF99-41D9-9E13-C86D410697D7}" destId="{4CA56E4A-3DA6-4E9A-B96A-090C0238A333}" srcOrd="0" destOrd="0" presId="urn:microsoft.com/office/officeart/2005/8/layout/chevron2"/>
    <dgm:cxn modelId="{A76D4A76-08A1-4D62-8423-7CBC49F490FE}" type="presOf" srcId="{D08F820D-7ADD-40CA-8408-368AD8D445EF}" destId="{05EA913F-42FC-4A6B-A495-B759912C67D2}" srcOrd="0" destOrd="0" presId="urn:microsoft.com/office/officeart/2005/8/layout/chevron2"/>
    <dgm:cxn modelId="{AA47D489-8364-4A75-AA3C-6DA9DFBC59A1}" srcId="{C0205F72-BF99-41D9-9E13-C86D410697D7}" destId="{D08F820D-7ADD-40CA-8408-368AD8D445EF}" srcOrd="0" destOrd="0" parTransId="{8BF38CD7-F29F-4871-BBA7-853FCBACC16B}" sibTransId="{0CA969C2-A9BD-4EC8-BD94-B85F507814C1}"/>
    <dgm:cxn modelId="{6706E415-885F-4425-98E1-FE93537CA090}" srcId="{D08F820D-7ADD-40CA-8408-368AD8D445EF}" destId="{B6E2905F-C7D8-4031-8F6C-C02C58E86BDF}" srcOrd="2" destOrd="0" parTransId="{7334E590-F66C-4FD1-B205-062CC637CE34}" sibTransId="{DCB9FC71-E8F2-428F-A85E-C5FFACF4517E}"/>
    <dgm:cxn modelId="{98021F9E-16DB-4F2B-A86C-74119652D229}" srcId="{D08F820D-7ADD-40CA-8408-368AD8D445EF}" destId="{5EACB08E-D730-4A10-B1E7-244922C67403}" srcOrd="1" destOrd="0" parTransId="{C0E28B07-E5A1-48B8-A047-5EC6F2E4D99E}" sibTransId="{41A5B80C-FF00-4339-B7A5-66D2887748BD}"/>
    <dgm:cxn modelId="{15D0C5B1-CA4A-4BA9-8C16-F09E5A0294F2}" type="presOf" srcId="{5EACB08E-D730-4A10-B1E7-244922C67403}" destId="{ABCD6E79-C0B4-43CD-8A84-3B4D941A71F8}" srcOrd="0" destOrd="1" presId="urn:microsoft.com/office/officeart/2005/8/layout/chevron2"/>
    <dgm:cxn modelId="{2E13AC28-7EC8-4F4F-90E2-7C7B4B9B713C}" type="presParOf" srcId="{4CA56E4A-3DA6-4E9A-B96A-090C0238A333}" destId="{07CC5021-6E0E-4613-A9A8-FE026AFF0EA1}" srcOrd="0" destOrd="0" presId="urn:microsoft.com/office/officeart/2005/8/layout/chevron2"/>
    <dgm:cxn modelId="{9AF08493-3FEA-464E-93D7-5B6F17DC2113}" type="presParOf" srcId="{07CC5021-6E0E-4613-A9A8-FE026AFF0EA1}" destId="{05EA913F-42FC-4A6B-A495-B759912C67D2}" srcOrd="0" destOrd="0" presId="urn:microsoft.com/office/officeart/2005/8/layout/chevron2"/>
    <dgm:cxn modelId="{7658F02B-2D7F-463E-9AC5-68778106E824}" type="presParOf" srcId="{07CC5021-6E0E-4613-A9A8-FE026AFF0EA1}" destId="{ABCD6E79-C0B4-43CD-8A84-3B4D941A71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205F72-BF99-41D9-9E13-C86D410697D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019D6C-721D-4387-ACBB-392B8F445A12}">
      <dgm:prSet phldrT="[Текст]" phldr="1"/>
      <dgm:spPr/>
      <dgm:t>
        <a:bodyPr/>
        <a:lstStyle/>
        <a:p>
          <a:endParaRPr lang="ru-RU" dirty="0"/>
        </a:p>
      </dgm:t>
    </dgm:pt>
    <dgm:pt modelId="{E97727E8-E330-4CAB-ADDA-62F173E03143}" type="parTrans" cxnId="{C2300BDE-41CB-4DD0-99E5-70EF64ACCCE0}">
      <dgm:prSet/>
      <dgm:spPr/>
      <dgm:t>
        <a:bodyPr/>
        <a:lstStyle/>
        <a:p>
          <a:endParaRPr lang="ru-RU"/>
        </a:p>
      </dgm:t>
    </dgm:pt>
    <dgm:pt modelId="{1D8720F4-F59F-4696-B5C3-8C8F16F52522}" type="sibTrans" cxnId="{C2300BDE-41CB-4DD0-99E5-70EF64ACCCE0}">
      <dgm:prSet/>
      <dgm:spPr/>
      <dgm:t>
        <a:bodyPr/>
        <a:lstStyle/>
        <a:p>
          <a:endParaRPr lang="ru-RU"/>
        </a:p>
      </dgm:t>
    </dgm:pt>
    <dgm:pt modelId="{88F2C970-C963-4241-AA90-9C6444A1260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Как часто менять загадки?</a:t>
          </a:r>
        </a:p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951D9337-E1CE-4F81-BA8D-E260D0E8AEBC}" type="parTrans" cxnId="{58EEC141-2CFE-4304-9590-008239022620}">
      <dgm:prSet/>
      <dgm:spPr/>
      <dgm:t>
        <a:bodyPr/>
        <a:lstStyle/>
        <a:p>
          <a:endParaRPr lang="ru-RU"/>
        </a:p>
      </dgm:t>
    </dgm:pt>
    <dgm:pt modelId="{D266FDBC-A8F2-4626-B3FE-974F023924E6}" type="sibTrans" cxnId="{58EEC141-2CFE-4304-9590-008239022620}">
      <dgm:prSet/>
      <dgm:spPr/>
      <dgm:t>
        <a:bodyPr/>
        <a:lstStyle/>
        <a:p>
          <a:endParaRPr lang="ru-RU"/>
        </a:p>
      </dgm:t>
    </dgm:pt>
    <dgm:pt modelId="{6CF7A733-DBE6-4249-BA37-8DAD3F82B49F}">
      <dgm:prSet phldrT="[Текст]" phldr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94858921-2B03-4EB7-9C44-9A936ECED8E5}" type="parTrans" cxnId="{62DF6E8D-6A36-4108-BA7B-100F3A760990}">
      <dgm:prSet/>
      <dgm:spPr/>
      <dgm:t>
        <a:bodyPr/>
        <a:lstStyle/>
        <a:p>
          <a:endParaRPr lang="ru-RU"/>
        </a:p>
      </dgm:t>
    </dgm:pt>
    <dgm:pt modelId="{F2ADBC1F-6DCE-4283-90F6-CE00D3F08235}" type="sibTrans" cxnId="{62DF6E8D-6A36-4108-BA7B-100F3A760990}">
      <dgm:prSet/>
      <dgm:spPr/>
      <dgm:t>
        <a:bodyPr/>
        <a:lstStyle/>
        <a:p>
          <a:endParaRPr lang="ru-RU"/>
        </a:p>
      </dgm:t>
    </dgm:pt>
    <dgm:pt modelId="{090BCF36-0D2A-43E4-BD8E-D1BEC20F3CF0}">
      <dgm:prSet phldrT="[Текст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538F78E8-AD35-4E9E-AEE7-D47F7092608F}" type="parTrans" cxnId="{1A274EEF-B093-4037-9D75-A0B2FFEEB5C2}">
      <dgm:prSet/>
      <dgm:spPr/>
      <dgm:t>
        <a:bodyPr/>
        <a:lstStyle/>
        <a:p>
          <a:endParaRPr lang="ru-RU"/>
        </a:p>
      </dgm:t>
    </dgm:pt>
    <dgm:pt modelId="{8556C04D-089A-45FF-8E10-8138BDB470A1}" type="sibTrans" cxnId="{1A274EEF-B093-4037-9D75-A0B2FFEEB5C2}">
      <dgm:prSet/>
      <dgm:spPr/>
      <dgm:t>
        <a:bodyPr/>
        <a:lstStyle/>
        <a:p>
          <a:endParaRPr lang="ru-RU"/>
        </a:p>
      </dgm:t>
    </dgm:pt>
    <dgm:pt modelId="{4CA56E4A-3DA6-4E9A-B96A-090C0238A333}" type="pres">
      <dgm:prSet presAssocID="{C0205F72-BF99-41D9-9E13-C86D410697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E6092-9E4A-4144-A4F6-2A1C348175F7}" type="pres">
      <dgm:prSet presAssocID="{28019D6C-721D-4387-ACBB-392B8F445A12}" presName="composite" presStyleCnt="0"/>
      <dgm:spPr/>
    </dgm:pt>
    <dgm:pt modelId="{7187F33D-45EC-4DEE-91B8-B8F77CC9B89C}" type="pres">
      <dgm:prSet presAssocID="{28019D6C-721D-4387-ACBB-392B8F445A1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3FF8A-3772-464B-BE98-026C168A436A}" type="pres">
      <dgm:prSet presAssocID="{28019D6C-721D-4387-ACBB-392B8F445A12}" presName="descendantText" presStyleLbl="alignAcc1" presStyleIdx="0" presStyleCnt="1" custScaleX="99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9D85C-5034-4C6D-AB4C-3233D49D8896}" type="presOf" srcId="{C0205F72-BF99-41D9-9E13-C86D410697D7}" destId="{4CA56E4A-3DA6-4E9A-B96A-090C0238A333}" srcOrd="0" destOrd="0" presId="urn:microsoft.com/office/officeart/2005/8/layout/chevron2"/>
    <dgm:cxn modelId="{58EEC141-2CFE-4304-9590-008239022620}" srcId="{28019D6C-721D-4387-ACBB-392B8F445A12}" destId="{88F2C970-C963-4241-AA90-9C6444A1260C}" srcOrd="1" destOrd="0" parTransId="{951D9337-E1CE-4F81-BA8D-E260D0E8AEBC}" sibTransId="{D266FDBC-A8F2-4626-B3FE-974F023924E6}"/>
    <dgm:cxn modelId="{59B08008-9C9F-4D04-8FF5-536C5426F509}" type="presOf" srcId="{6CF7A733-DBE6-4249-BA37-8DAD3F82B49F}" destId="{1C53FF8A-3772-464B-BE98-026C168A436A}" srcOrd="0" destOrd="2" presId="urn:microsoft.com/office/officeart/2005/8/layout/chevron2"/>
    <dgm:cxn modelId="{A75F4FB1-84F1-487B-9330-B2E3E37C14AF}" type="presOf" srcId="{090BCF36-0D2A-43E4-BD8E-D1BEC20F3CF0}" destId="{1C53FF8A-3772-464B-BE98-026C168A436A}" srcOrd="0" destOrd="0" presId="urn:microsoft.com/office/officeart/2005/8/layout/chevron2"/>
    <dgm:cxn modelId="{C2300BDE-41CB-4DD0-99E5-70EF64ACCCE0}" srcId="{C0205F72-BF99-41D9-9E13-C86D410697D7}" destId="{28019D6C-721D-4387-ACBB-392B8F445A12}" srcOrd="0" destOrd="0" parTransId="{E97727E8-E330-4CAB-ADDA-62F173E03143}" sibTransId="{1D8720F4-F59F-4696-B5C3-8C8F16F52522}"/>
    <dgm:cxn modelId="{4B6BADF8-E45F-42F8-AC26-8DD58B4BBD26}" type="presOf" srcId="{28019D6C-721D-4387-ACBB-392B8F445A12}" destId="{7187F33D-45EC-4DEE-91B8-B8F77CC9B89C}" srcOrd="0" destOrd="0" presId="urn:microsoft.com/office/officeart/2005/8/layout/chevron2"/>
    <dgm:cxn modelId="{1A274EEF-B093-4037-9D75-A0B2FFEEB5C2}" srcId="{28019D6C-721D-4387-ACBB-392B8F445A12}" destId="{090BCF36-0D2A-43E4-BD8E-D1BEC20F3CF0}" srcOrd="0" destOrd="0" parTransId="{538F78E8-AD35-4E9E-AEE7-D47F7092608F}" sibTransId="{8556C04D-089A-45FF-8E10-8138BDB470A1}"/>
    <dgm:cxn modelId="{62DF6E8D-6A36-4108-BA7B-100F3A760990}" srcId="{28019D6C-721D-4387-ACBB-392B8F445A12}" destId="{6CF7A733-DBE6-4249-BA37-8DAD3F82B49F}" srcOrd="2" destOrd="0" parTransId="{94858921-2B03-4EB7-9C44-9A936ECED8E5}" sibTransId="{F2ADBC1F-6DCE-4283-90F6-CE00D3F08235}"/>
    <dgm:cxn modelId="{D9BFC6AF-10B3-40C8-B7AC-1D00B7638CA2}" type="presOf" srcId="{88F2C970-C963-4241-AA90-9C6444A1260C}" destId="{1C53FF8A-3772-464B-BE98-026C168A436A}" srcOrd="0" destOrd="1" presId="urn:microsoft.com/office/officeart/2005/8/layout/chevron2"/>
    <dgm:cxn modelId="{596CFE63-F66A-4641-A33B-ED76F3C9E7EE}" type="presParOf" srcId="{4CA56E4A-3DA6-4E9A-B96A-090C0238A333}" destId="{4F2E6092-9E4A-4144-A4F6-2A1C348175F7}" srcOrd="0" destOrd="0" presId="urn:microsoft.com/office/officeart/2005/8/layout/chevron2"/>
    <dgm:cxn modelId="{57C86BDF-3D03-4FB0-969A-627320FEAF2A}" type="presParOf" srcId="{4F2E6092-9E4A-4144-A4F6-2A1C348175F7}" destId="{7187F33D-45EC-4DEE-91B8-B8F77CC9B89C}" srcOrd="0" destOrd="0" presId="urn:microsoft.com/office/officeart/2005/8/layout/chevron2"/>
    <dgm:cxn modelId="{3CABC5A6-5373-44E1-9F2A-0EA8FCA330BC}" type="presParOf" srcId="{4F2E6092-9E4A-4144-A4F6-2A1C348175F7}" destId="{1C53FF8A-3772-464B-BE98-026C168A43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205F72-BF99-41D9-9E13-C86D410697D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456F5-EAF2-4A36-8D1C-F0202D4C5884}">
      <dgm:prSet phldrT="[Текст]" phldr="1"/>
      <dgm:spPr/>
      <dgm:t>
        <a:bodyPr/>
        <a:lstStyle/>
        <a:p>
          <a:endParaRPr lang="ru-RU" dirty="0"/>
        </a:p>
      </dgm:t>
    </dgm:pt>
    <dgm:pt modelId="{242D4DCF-9CB3-4CA0-87E9-0FF5641A0157}" type="parTrans" cxnId="{47B70C4A-CC75-4C72-9582-42F38CD1081F}">
      <dgm:prSet/>
      <dgm:spPr/>
      <dgm:t>
        <a:bodyPr/>
        <a:lstStyle/>
        <a:p>
          <a:endParaRPr lang="ru-RU"/>
        </a:p>
      </dgm:t>
    </dgm:pt>
    <dgm:pt modelId="{8436176F-01C7-43BF-9CC6-31127F3C4837}" type="sibTrans" cxnId="{47B70C4A-CC75-4C72-9582-42F38CD1081F}">
      <dgm:prSet/>
      <dgm:spPr/>
      <dgm:t>
        <a:bodyPr/>
        <a:lstStyle/>
        <a:p>
          <a:endParaRPr lang="ru-RU"/>
        </a:p>
      </dgm:t>
    </dgm:pt>
    <dgm:pt modelId="{33649F16-183B-43BA-89A0-37F9A10542BF}">
      <dgm:prSet custT="1"/>
      <dgm:spPr/>
      <dgm:t>
        <a:bodyPr/>
        <a:lstStyle/>
        <a:p>
          <a:r>
            <a:rPr lang="ru-RU" sz="2400" b="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«Загадки» как пример мини-занятия </a:t>
          </a:r>
          <a:endParaRPr lang="ru-RU" sz="24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378D2014-1CC1-465D-A079-C3DD09C6D0D9}" type="parTrans" cxnId="{3B2EF7D5-A4FF-4E29-A87A-9768D0CDB745}">
      <dgm:prSet/>
      <dgm:spPr/>
      <dgm:t>
        <a:bodyPr/>
        <a:lstStyle/>
        <a:p>
          <a:endParaRPr lang="ru-RU"/>
        </a:p>
      </dgm:t>
    </dgm:pt>
    <dgm:pt modelId="{E06F6D5C-3906-444E-82F6-54E802AF8AF4}" type="sibTrans" cxnId="{3B2EF7D5-A4FF-4E29-A87A-9768D0CDB745}">
      <dgm:prSet/>
      <dgm:spPr/>
      <dgm:t>
        <a:bodyPr/>
        <a:lstStyle/>
        <a:p>
          <a:endParaRPr lang="ru-RU"/>
        </a:p>
      </dgm:t>
    </dgm:pt>
    <dgm:pt modelId="{4CA56E4A-3DA6-4E9A-B96A-090C0238A333}" type="pres">
      <dgm:prSet presAssocID="{C0205F72-BF99-41D9-9E13-C86D410697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94E14-CD05-4B8D-8E02-E1D49D228943}" type="pres">
      <dgm:prSet presAssocID="{55B456F5-EAF2-4A36-8D1C-F0202D4C5884}" presName="composite" presStyleCnt="0"/>
      <dgm:spPr/>
    </dgm:pt>
    <dgm:pt modelId="{15005758-176B-4A3F-A437-E11A638957C6}" type="pres">
      <dgm:prSet presAssocID="{55B456F5-EAF2-4A36-8D1C-F0202D4C588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BA976-E023-410E-A34C-9B8128FAD35A}" type="pres">
      <dgm:prSet presAssocID="{55B456F5-EAF2-4A36-8D1C-F0202D4C5884}" presName="descendantText" presStyleLbl="alignAcc1" presStyleIdx="0" presStyleCnt="1" custLinFactNeighborX="13511" custLinFactNeighborY="-9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B8B53-C555-4523-A188-2576754A373D}" type="presOf" srcId="{C0205F72-BF99-41D9-9E13-C86D410697D7}" destId="{4CA56E4A-3DA6-4E9A-B96A-090C0238A333}" srcOrd="0" destOrd="0" presId="urn:microsoft.com/office/officeart/2005/8/layout/chevron2"/>
    <dgm:cxn modelId="{3B2EF7D5-A4FF-4E29-A87A-9768D0CDB745}" srcId="{55B456F5-EAF2-4A36-8D1C-F0202D4C5884}" destId="{33649F16-183B-43BA-89A0-37F9A10542BF}" srcOrd="0" destOrd="0" parTransId="{378D2014-1CC1-465D-A079-C3DD09C6D0D9}" sibTransId="{E06F6D5C-3906-444E-82F6-54E802AF8AF4}"/>
    <dgm:cxn modelId="{A7656BD7-D401-4EA2-A5B1-CA5A38A6C1B8}" type="presOf" srcId="{33649F16-183B-43BA-89A0-37F9A10542BF}" destId="{E10BA976-E023-410E-A34C-9B8128FAD35A}" srcOrd="0" destOrd="0" presId="urn:microsoft.com/office/officeart/2005/8/layout/chevron2"/>
    <dgm:cxn modelId="{71A76642-68B5-48D7-82DD-7977B99C295F}" type="presOf" srcId="{55B456F5-EAF2-4A36-8D1C-F0202D4C5884}" destId="{15005758-176B-4A3F-A437-E11A638957C6}" srcOrd="0" destOrd="0" presId="urn:microsoft.com/office/officeart/2005/8/layout/chevron2"/>
    <dgm:cxn modelId="{47B70C4A-CC75-4C72-9582-42F38CD1081F}" srcId="{C0205F72-BF99-41D9-9E13-C86D410697D7}" destId="{55B456F5-EAF2-4A36-8D1C-F0202D4C5884}" srcOrd="0" destOrd="0" parTransId="{242D4DCF-9CB3-4CA0-87E9-0FF5641A0157}" sibTransId="{8436176F-01C7-43BF-9CC6-31127F3C4837}"/>
    <dgm:cxn modelId="{7A749CFD-A571-4058-966A-3F8283DA053D}" type="presParOf" srcId="{4CA56E4A-3DA6-4E9A-B96A-090C0238A333}" destId="{1D494E14-CD05-4B8D-8E02-E1D49D228943}" srcOrd="0" destOrd="0" presId="urn:microsoft.com/office/officeart/2005/8/layout/chevron2"/>
    <dgm:cxn modelId="{88467172-A285-4125-88CF-77DF2EE710F8}" type="presParOf" srcId="{1D494E14-CD05-4B8D-8E02-E1D49D228943}" destId="{15005758-176B-4A3F-A437-E11A638957C6}" srcOrd="0" destOrd="0" presId="urn:microsoft.com/office/officeart/2005/8/layout/chevron2"/>
    <dgm:cxn modelId="{109DB276-D707-4CAF-AB7D-FFEA73B85E54}" type="presParOf" srcId="{1D494E14-CD05-4B8D-8E02-E1D49D228943}" destId="{E10BA976-E023-410E-A34C-9B8128FAD3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205F72-BF99-41D9-9E13-C86D410697D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70D05-3882-4FBC-83A7-6ACEDD44D4B7}">
      <dgm:prSet phldrT="[Текст]" phldr="1"/>
      <dgm:spPr/>
      <dgm:t>
        <a:bodyPr/>
        <a:lstStyle/>
        <a:p>
          <a:endParaRPr lang="ru-RU" dirty="0"/>
        </a:p>
      </dgm:t>
    </dgm:pt>
    <dgm:pt modelId="{707462CE-3D43-4E9F-A05F-0B3FB013A093}" type="parTrans" cxnId="{CA3DD6F5-7538-4686-A01D-F44E9FACCE62}">
      <dgm:prSet/>
      <dgm:spPr/>
      <dgm:t>
        <a:bodyPr/>
        <a:lstStyle/>
        <a:p>
          <a:endParaRPr lang="ru-RU"/>
        </a:p>
      </dgm:t>
    </dgm:pt>
    <dgm:pt modelId="{2628DFB9-1F3A-47EF-80B2-B93CED9854FD}" type="sibTrans" cxnId="{CA3DD6F5-7538-4686-A01D-F44E9FACCE62}">
      <dgm:prSet/>
      <dgm:spPr/>
      <dgm:t>
        <a:bodyPr/>
        <a:lstStyle/>
        <a:p>
          <a:endParaRPr lang="ru-RU"/>
        </a:p>
      </dgm:t>
    </dgm:pt>
    <dgm:pt modelId="{75C30C1C-E150-41A3-9B21-FD8472F72AB3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Как выбрать вопрос для «загадки»?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39CDB3F6-8D44-4C2A-B6E8-6CD0F2DB767D}" type="parTrans" cxnId="{1EC5C9F2-5904-484F-8EA4-FB7E47652895}">
      <dgm:prSet/>
      <dgm:spPr/>
      <dgm:t>
        <a:bodyPr/>
        <a:lstStyle/>
        <a:p>
          <a:endParaRPr lang="ru-RU"/>
        </a:p>
      </dgm:t>
    </dgm:pt>
    <dgm:pt modelId="{2639FA94-4A19-4794-8170-728992A954D7}" type="sibTrans" cxnId="{1EC5C9F2-5904-484F-8EA4-FB7E47652895}">
      <dgm:prSet/>
      <dgm:spPr/>
      <dgm:t>
        <a:bodyPr/>
        <a:lstStyle/>
        <a:p>
          <a:endParaRPr lang="ru-RU"/>
        </a:p>
      </dgm:t>
    </dgm:pt>
    <dgm:pt modelId="{CC565BDC-380A-49F9-9743-AA36453B7C97}">
      <dgm:prSet phldrT="[Текст]" phldr="1"/>
      <dgm:spPr/>
      <dgm:t>
        <a:bodyPr/>
        <a:lstStyle/>
        <a:p>
          <a:endParaRPr lang="ru-RU" sz="1300"/>
        </a:p>
      </dgm:t>
    </dgm:pt>
    <dgm:pt modelId="{3EB540C1-0384-46DA-9818-A02C3C0E3DAC}" type="parTrans" cxnId="{B198854C-ADD5-4DF6-9582-85BDB76EF4EC}">
      <dgm:prSet/>
      <dgm:spPr/>
      <dgm:t>
        <a:bodyPr/>
        <a:lstStyle/>
        <a:p>
          <a:endParaRPr lang="ru-RU"/>
        </a:p>
      </dgm:t>
    </dgm:pt>
    <dgm:pt modelId="{522B6500-5735-44F3-8D8C-9A8608BD0FAE}" type="sibTrans" cxnId="{B198854C-ADD5-4DF6-9582-85BDB76EF4EC}">
      <dgm:prSet/>
      <dgm:spPr/>
      <dgm:t>
        <a:bodyPr/>
        <a:lstStyle/>
        <a:p>
          <a:endParaRPr lang="ru-RU"/>
        </a:p>
      </dgm:t>
    </dgm:pt>
    <dgm:pt modelId="{28019D6C-721D-4387-ACBB-392B8F445A12}">
      <dgm:prSet phldrT="[Текст]" phldr="1"/>
      <dgm:spPr/>
      <dgm:t>
        <a:bodyPr/>
        <a:lstStyle/>
        <a:p>
          <a:endParaRPr lang="ru-RU" dirty="0"/>
        </a:p>
      </dgm:t>
    </dgm:pt>
    <dgm:pt modelId="{E97727E8-E330-4CAB-ADDA-62F173E03143}" type="parTrans" cxnId="{C2300BDE-41CB-4DD0-99E5-70EF64ACCCE0}">
      <dgm:prSet/>
      <dgm:spPr/>
      <dgm:t>
        <a:bodyPr/>
        <a:lstStyle/>
        <a:p>
          <a:endParaRPr lang="ru-RU"/>
        </a:p>
      </dgm:t>
    </dgm:pt>
    <dgm:pt modelId="{1D8720F4-F59F-4696-B5C3-8C8F16F52522}" type="sibTrans" cxnId="{C2300BDE-41CB-4DD0-99E5-70EF64ACCCE0}">
      <dgm:prSet/>
      <dgm:spPr/>
      <dgm:t>
        <a:bodyPr/>
        <a:lstStyle/>
        <a:p>
          <a:endParaRPr lang="ru-RU"/>
        </a:p>
      </dgm:t>
    </dgm:pt>
    <dgm:pt modelId="{88F2C970-C963-4241-AA90-9C6444A1260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Каким должен быть ответ?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951D9337-E1CE-4F81-BA8D-E260D0E8AEBC}" type="parTrans" cxnId="{58EEC141-2CFE-4304-9590-008239022620}">
      <dgm:prSet/>
      <dgm:spPr/>
      <dgm:t>
        <a:bodyPr/>
        <a:lstStyle/>
        <a:p>
          <a:endParaRPr lang="ru-RU"/>
        </a:p>
      </dgm:t>
    </dgm:pt>
    <dgm:pt modelId="{D266FDBC-A8F2-4626-B3FE-974F023924E6}" type="sibTrans" cxnId="{58EEC141-2CFE-4304-9590-008239022620}">
      <dgm:prSet/>
      <dgm:spPr/>
      <dgm:t>
        <a:bodyPr/>
        <a:lstStyle/>
        <a:p>
          <a:endParaRPr lang="ru-RU"/>
        </a:p>
      </dgm:t>
    </dgm:pt>
    <dgm:pt modelId="{6CF7A733-DBE6-4249-BA37-8DAD3F82B49F}">
      <dgm:prSet phldrT="[Текст]" phldr="1"/>
      <dgm:spPr/>
      <dgm:t>
        <a:bodyPr/>
        <a:lstStyle/>
        <a:p>
          <a:endParaRPr lang="ru-RU" sz="1400"/>
        </a:p>
      </dgm:t>
    </dgm:pt>
    <dgm:pt modelId="{94858921-2B03-4EB7-9C44-9A936ECED8E5}" type="parTrans" cxnId="{62DF6E8D-6A36-4108-BA7B-100F3A760990}">
      <dgm:prSet/>
      <dgm:spPr/>
      <dgm:t>
        <a:bodyPr/>
        <a:lstStyle/>
        <a:p>
          <a:endParaRPr lang="ru-RU"/>
        </a:p>
      </dgm:t>
    </dgm:pt>
    <dgm:pt modelId="{F2ADBC1F-6DCE-4283-90F6-CE00D3F08235}" type="sibTrans" cxnId="{62DF6E8D-6A36-4108-BA7B-100F3A760990}">
      <dgm:prSet/>
      <dgm:spPr/>
      <dgm:t>
        <a:bodyPr/>
        <a:lstStyle/>
        <a:p>
          <a:endParaRPr lang="ru-RU"/>
        </a:p>
      </dgm:t>
    </dgm:pt>
    <dgm:pt modelId="{55B456F5-EAF2-4A36-8D1C-F0202D4C5884}">
      <dgm:prSet phldrT="[Текст]" phldr="1"/>
      <dgm:spPr/>
      <dgm:t>
        <a:bodyPr/>
        <a:lstStyle/>
        <a:p>
          <a:endParaRPr lang="ru-RU"/>
        </a:p>
      </dgm:t>
    </dgm:pt>
    <dgm:pt modelId="{242D4DCF-9CB3-4CA0-87E9-0FF5641A0157}" type="parTrans" cxnId="{47B70C4A-CC75-4C72-9582-42F38CD1081F}">
      <dgm:prSet/>
      <dgm:spPr/>
      <dgm:t>
        <a:bodyPr/>
        <a:lstStyle/>
        <a:p>
          <a:endParaRPr lang="ru-RU"/>
        </a:p>
      </dgm:t>
    </dgm:pt>
    <dgm:pt modelId="{8436176F-01C7-43BF-9CC6-31127F3C4837}" type="sibTrans" cxnId="{47B70C4A-CC75-4C72-9582-42F38CD1081F}">
      <dgm:prSet/>
      <dgm:spPr/>
      <dgm:t>
        <a:bodyPr/>
        <a:lstStyle/>
        <a:p>
          <a:endParaRPr lang="ru-RU"/>
        </a:p>
      </dgm:t>
    </dgm:pt>
    <dgm:pt modelId="{5EACB08E-D730-4A10-B1E7-244922C6740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Проверка правильности выбора ответа.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C0E28B07-E5A1-48B8-A047-5EC6F2E4D99E}" type="parTrans" cxnId="{98021F9E-16DB-4F2B-A86C-74119652D229}">
      <dgm:prSet/>
      <dgm:spPr/>
      <dgm:t>
        <a:bodyPr/>
        <a:lstStyle/>
        <a:p>
          <a:endParaRPr lang="ru-RU"/>
        </a:p>
      </dgm:t>
    </dgm:pt>
    <dgm:pt modelId="{41A5B80C-FF00-4339-B7A5-66D2887748BD}" type="sibTrans" cxnId="{98021F9E-16DB-4F2B-A86C-74119652D229}">
      <dgm:prSet/>
      <dgm:spPr/>
      <dgm:t>
        <a:bodyPr/>
        <a:lstStyle/>
        <a:p>
          <a:endParaRPr lang="ru-RU"/>
        </a:p>
      </dgm:t>
    </dgm:pt>
    <dgm:pt modelId="{B6E2905F-C7D8-4031-8F6C-C02C58E86BDF}">
      <dgm:prSet phldrT="[Текст]" phldr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7334E590-F66C-4FD1-B205-062CC637CE34}" type="parTrans" cxnId="{6706E415-885F-4425-98E1-FE93537CA090}">
      <dgm:prSet/>
      <dgm:spPr/>
      <dgm:t>
        <a:bodyPr/>
        <a:lstStyle/>
        <a:p>
          <a:endParaRPr lang="ru-RU"/>
        </a:p>
      </dgm:t>
    </dgm:pt>
    <dgm:pt modelId="{DCB9FC71-E8F2-428F-A85E-C5FFACF4517E}" type="sibTrans" cxnId="{6706E415-885F-4425-98E1-FE93537CA090}">
      <dgm:prSet/>
      <dgm:spPr/>
      <dgm:t>
        <a:bodyPr/>
        <a:lstStyle/>
        <a:p>
          <a:endParaRPr lang="ru-RU"/>
        </a:p>
      </dgm:t>
    </dgm:pt>
    <dgm:pt modelId="{D08F820D-7ADD-40CA-8408-368AD8D445EF}">
      <dgm:prSet phldrT="[Текст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8BF38CD7-F29F-4871-BBA7-853FCBACC16B}" type="parTrans" cxnId="{AA47D489-8364-4A75-AA3C-6DA9DFBC59A1}">
      <dgm:prSet/>
      <dgm:spPr/>
      <dgm:t>
        <a:bodyPr/>
        <a:lstStyle/>
        <a:p>
          <a:endParaRPr lang="ru-RU"/>
        </a:p>
      </dgm:t>
    </dgm:pt>
    <dgm:pt modelId="{0CA969C2-A9BD-4EC8-BD94-B85F507814C1}" type="sibTrans" cxnId="{AA47D489-8364-4A75-AA3C-6DA9DFBC59A1}">
      <dgm:prSet/>
      <dgm:spPr/>
      <dgm:t>
        <a:bodyPr/>
        <a:lstStyle/>
        <a:p>
          <a:endParaRPr lang="ru-RU"/>
        </a:p>
      </dgm:t>
    </dgm:pt>
    <dgm:pt modelId="{D275D1D0-8D2D-4AFD-BB83-77DCD49EB757}">
      <dgm:prSet phldrT="[Текст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EF8A5193-96A9-4638-B7DB-D23D86802725}" type="parTrans" cxnId="{387BE2F8-CF7F-4B42-B0AD-C693B246528D}">
      <dgm:prSet/>
      <dgm:spPr/>
      <dgm:t>
        <a:bodyPr/>
        <a:lstStyle/>
        <a:p>
          <a:endParaRPr lang="ru-RU"/>
        </a:p>
      </dgm:t>
    </dgm:pt>
    <dgm:pt modelId="{ADCC591D-9405-491E-AB29-B6A94CC03917}" type="sibTrans" cxnId="{387BE2F8-CF7F-4B42-B0AD-C693B246528D}">
      <dgm:prSet/>
      <dgm:spPr/>
      <dgm:t>
        <a:bodyPr/>
        <a:lstStyle/>
        <a:p>
          <a:endParaRPr lang="ru-RU"/>
        </a:p>
      </dgm:t>
    </dgm:pt>
    <dgm:pt modelId="{4CA56E4A-3DA6-4E9A-B96A-090C0238A333}" type="pres">
      <dgm:prSet presAssocID="{C0205F72-BF99-41D9-9E13-C86D410697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9438BF-91E1-4F69-84FF-3E04BBD628AC}" type="pres">
      <dgm:prSet presAssocID="{D2770D05-3882-4FBC-83A7-6ACEDD44D4B7}" presName="composite" presStyleCnt="0"/>
      <dgm:spPr/>
    </dgm:pt>
    <dgm:pt modelId="{628C4B6B-E804-4BB4-872E-9A75EF268883}" type="pres">
      <dgm:prSet presAssocID="{D2770D05-3882-4FBC-83A7-6ACEDD44D4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3148D-52A7-4619-AC41-81D3F4042A11}" type="pres">
      <dgm:prSet presAssocID="{D2770D05-3882-4FBC-83A7-6ACEDD44D4B7}" presName="descendantText" presStyleLbl="alignAcc1" presStyleIdx="0" presStyleCnt="3" custLinFactNeighborX="226" custLinFactNeighborY="-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369BF-CED1-4BB5-B8F5-5CFFC99C2FF3}" type="pres">
      <dgm:prSet presAssocID="{2628DFB9-1F3A-47EF-80B2-B93CED9854FD}" presName="sp" presStyleCnt="0"/>
      <dgm:spPr/>
    </dgm:pt>
    <dgm:pt modelId="{4F2E6092-9E4A-4144-A4F6-2A1C348175F7}" type="pres">
      <dgm:prSet presAssocID="{28019D6C-721D-4387-ACBB-392B8F445A12}" presName="composite" presStyleCnt="0"/>
      <dgm:spPr/>
    </dgm:pt>
    <dgm:pt modelId="{7187F33D-45EC-4DEE-91B8-B8F77CC9B89C}" type="pres">
      <dgm:prSet presAssocID="{28019D6C-721D-4387-ACBB-392B8F445A1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3FF8A-3772-464B-BE98-026C168A436A}" type="pres">
      <dgm:prSet presAssocID="{28019D6C-721D-4387-ACBB-392B8F445A1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A79BE-A055-498F-A624-0D4F97BCA6A5}" type="pres">
      <dgm:prSet presAssocID="{1D8720F4-F59F-4696-B5C3-8C8F16F52522}" presName="sp" presStyleCnt="0"/>
      <dgm:spPr/>
    </dgm:pt>
    <dgm:pt modelId="{1D494E14-CD05-4B8D-8E02-E1D49D228943}" type="pres">
      <dgm:prSet presAssocID="{55B456F5-EAF2-4A36-8D1C-F0202D4C5884}" presName="composite" presStyleCnt="0"/>
      <dgm:spPr/>
    </dgm:pt>
    <dgm:pt modelId="{15005758-176B-4A3F-A437-E11A638957C6}" type="pres">
      <dgm:prSet presAssocID="{55B456F5-EAF2-4A36-8D1C-F0202D4C58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BA976-E023-410E-A34C-9B8128FAD35A}" type="pres">
      <dgm:prSet presAssocID="{55B456F5-EAF2-4A36-8D1C-F0202D4C58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7BE2F8-CF7F-4B42-B0AD-C693B246528D}" srcId="{55B456F5-EAF2-4A36-8D1C-F0202D4C5884}" destId="{D275D1D0-8D2D-4AFD-BB83-77DCD49EB757}" srcOrd="1" destOrd="0" parTransId="{EF8A5193-96A9-4638-B7DB-D23D86802725}" sibTransId="{ADCC591D-9405-491E-AB29-B6A94CC03917}"/>
    <dgm:cxn modelId="{B15E92FC-58A8-4083-9022-71A5BF06A6AB}" type="presOf" srcId="{CC565BDC-380A-49F9-9743-AA36453B7C97}" destId="{90D3148D-52A7-4619-AC41-81D3F4042A11}" srcOrd="0" destOrd="1" presId="urn:microsoft.com/office/officeart/2005/8/layout/chevron2"/>
    <dgm:cxn modelId="{CA3DD6F5-7538-4686-A01D-F44E9FACCE62}" srcId="{C0205F72-BF99-41D9-9E13-C86D410697D7}" destId="{D2770D05-3882-4FBC-83A7-6ACEDD44D4B7}" srcOrd="0" destOrd="0" parTransId="{707462CE-3D43-4E9F-A05F-0B3FB013A093}" sibTransId="{2628DFB9-1F3A-47EF-80B2-B93CED9854FD}"/>
    <dgm:cxn modelId="{98021F9E-16DB-4F2B-A86C-74119652D229}" srcId="{55B456F5-EAF2-4A36-8D1C-F0202D4C5884}" destId="{5EACB08E-D730-4A10-B1E7-244922C67403}" srcOrd="2" destOrd="0" parTransId="{C0E28B07-E5A1-48B8-A047-5EC6F2E4D99E}" sibTransId="{41A5B80C-FF00-4339-B7A5-66D2887748BD}"/>
    <dgm:cxn modelId="{6706E415-885F-4425-98E1-FE93537CA090}" srcId="{55B456F5-EAF2-4A36-8D1C-F0202D4C5884}" destId="{B6E2905F-C7D8-4031-8F6C-C02C58E86BDF}" srcOrd="3" destOrd="0" parTransId="{7334E590-F66C-4FD1-B205-062CC637CE34}" sibTransId="{DCB9FC71-E8F2-428F-A85E-C5FFACF4517E}"/>
    <dgm:cxn modelId="{C2300BDE-41CB-4DD0-99E5-70EF64ACCCE0}" srcId="{C0205F72-BF99-41D9-9E13-C86D410697D7}" destId="{28019D6C-721D-4387-ACBB-392B8F445A12}" srcOrd="1" destOrd="0" parTransId="{E97727E8-E330-4CAB-ADDA-62F173E03143}" sibTransId="{1D8720F4-F59F-4696-B5C3-8C8F16F52522}"/>
    <dgm:cxn modelId="{DE4A3919-D85D-48E7-BB5E-977E9C1398F5}" type="presOf" srcId="{B6E2905F-C7D8-4031-8F6C-C02C58E86BDF}" destId="{E10BA976-E023-410E-A34C-9B8128FAD35A}" srcOrd="0" destOrd="3" presId="urn:microsoft.com/office/officeart/2005/8/layout/chevron2"/>
    <dgm:cxn modelId="{F0D8739E-79A0-4CA3-857B-FC44D9D8A673}" type="presOf" srcId="{5EACB08E-D730-4A10-B1E7-244922C67403}" destId="{E10BA976-E023-410E-A34C-9B8128FAD35A}" srcOrd="0" destOrd="2" presId="urn:microsoft.com/office/officeart/2005/8/layout/chevron2"/>
    <dgm:cxn modelId="{47B70C4A-CC75-4C72-9582-42F38CD1081F}" srcId="{C0205F72-BF99-41D9-9E13-C86D410697D7}" destId="{55B456F5-EAF2-4A36-8D1C-F0202D4C5884}" srcOrd="2" destOrd="0" parTransId="{242D4DCF-9CB3-4CA0-87E9-0FF5641A0157}" sibTransId="{8436176F-01C7-43BF-9CC6-31127F3C4837}"/>
    <dgm:cxn modelId="{B215139B-6277-4C56-B766-B6D594D7B2B8}" type="presOf" srcId="{C0205F72-BF99-41D9-9E13-C86D410697D7}" destId="{4CA56E4A-3DA6-4E9A-B96A-090C0238A333}" srcOrd="0" destOrd="0" presId="urn:microsoft.com/office/officeart/2005/8/layout/chevron2"/>
    <dgm:cxn modelId="{B198854C-ADD5-4DF6-9582-85BDB76EF4EC}" srcId="{D2770D05-3882-4FBC-83A7-6ACEDD44D4B7}" destId="{CC565BDC-380A-49F9-9743-AA36453B7C97}" srcOrd="1" destOrd="0" parTransId="{3EB540C1-0384-46DA-9818-A02C3C0E3DAC}" sibTransId="{522B6500-5735-44F3-8D8C-9A8608BD0FAE}"/>
    <dgm:cxn modelId="{E2F8A611-27EA-48F1-A4C6-8D1E0B590C23}" type="presOf" srcId="{28019D6C-721D-4387-ACBB-392B8F445A12}" destId="{7187F33D-45EC-4DEE-91B8-B8F77CC9B89C}" srcOrd="0" destOrd="0" presId="urn:microsoft.com/office/officeart/2005/8/layout/chevron2"/>
    <dgm:cxn modelId="{332C65D8-FCD9-452F-8173-E625BB999B4D}" type="presOf" srcId="{D2770D05-3882-4FBC-83A7-6ACEDD44D4B7}" destId="{628C4B6B-E804-4BB4-872E-9A75EF268883}" srcOrd="0" destOrd="0" presId="urn:microsoft.com/office/officeart/2005/8/layout/chevron2"/>
    <dgm:cxn modelId="{58EEC141-2CFE-4304-9590-008239022620}" srcId="{28019D6C-721D-4387-ACBB-392B8F445A12}" destId="{88F2C970-C963-4241-AA90-9C6444A1260C}" srcOrd="0" destOrd="0" parTransId="{951D9337-E1CE-4F81-BA8D-E260D0E8AEBC}" sibTransId="{D266FDBC-A8F2-4626-B3FE-974F023924E6}"/>
    <dgm:cxn modelId="{0CB6B478-DE9E-4C59-9279-7C71D8D0AE6A}" type="presOf" srcId="{D275D1D0-8D2D-4AFD-BB83-77DCD49EB757}" destId="{E10BA976-E023-410E-A34C-9B8128FAD35A}" srcOrd="0" destOrd="1" presId="urn:microsoft.com/office/officeart/2005/8/layout/chevron2"/>
    <dgm:cxn modelId="{AA47D489-8364-4A75-AA3C-6DA9DFBC59A1}" srcId="{55B456F5-EAF2-4A36-8D1C-F0202D4C5884}" destId="{D08F820D-7ADD-40CA-8408-368AD8D445EF}" srcOrd="0" destOrd="0" parTransId="{8BF38CD7-F29F-4871-BBA7-853FCBACC16B}" sibTransId="{0CA969C2-A9BD-4EC8-BD94-B85F507814C1}"/>
    <dgm:cxn modelId="{B12D12C2-A39E-4FB3-B9F4-B505C295B49A}" type="presOf" srcId="{6CF7A733-DBE6-4249-BA37-8DAD3F82B49F}" destId="{1C53FF8A-3772-464B-BE98-026C168A436A}" srcOrd="0" destOrd="1" presId="urn:microsoft.com/office/officeart/2005/8/layout/chevron2"/>
    <dgm:cxn modelId="{6C06C092-3DBE-4502-9E7B-9797E961A254}" type="presOf" srcId="{75C30C1C-E150-41A3-9B21-FD8472F72AB3}" destId="{90D3148D-52A7-4619-AC41-81D3F4042A11}" srcOrd="0" destOrd="0" presId="urn:microsoft.com/office/officeart/2005/8/layout/chevron2"/>
    <dgm:cxn modelId="{78A542EB-2D63-4199-95F9-9C2E30C9DDE7}" type="presOf" srcId="{55B456F5-EAF2-4A36-8D1C-F0202D4C5884}" destId="{15005758-176B-4A3F-A437-E11A638957C6}" srcOrd="0" destOrd="0" presId="urn:microsoft.com/office/officeart/2005/8/layout/chevron2"/>
    <dgm:cxn modelId="{62DF6E8D-6A36-4108-BA7B-100F3A760990}" srcId="{28019D6C-721D-4387-ACBB-392B8F445A12}" destId="{6CF7A733-DBE6-4249-BA37-8DAD3F82B49F}" srcOrd="1" destOrd="0" parTransId="{94858921-2B03-4EB7-9C44-9A936ECED8E5}" sibTransId="{F2ADBC1F-6DCE-4283-90F6-CE00D3F08235}"/>
    <dgm:cxn modelId="{C364BBD1-9E15-4D43-8CBD-0CE77E47A77E}" type="presOf" srcId="{D08F820D-7ADD-40CA-8408-368AD8D445EF}" destId="{E10BA976-E023-410E-A34C-9B8128FAD35A}" srcOrd="0" destOrd="0" presId="urn:microsoft.com/office/officeart/2005/8/layout/chevron2"/>
    <dgm:cxn modelId="{1EC5C9F2-5904-484F-8EA4-FB7E47652895}" srcId="{D2770D05-3882-4FBC-83A7-6ACEDD44D4B7}" destId="{75C30C1C-E150-41A3-9B21-FD8472F72AB3}" srcOrd="0" destOrd="0" parTransId="{39CDB3F6-8D44-4C2A-B6E8-6CD0F2DB767D}" sibTransId="{2639FA94-4A19-4794-8170-728992A954D7}"/>
    <dgm:cxn modelId="{AC163430-C313-4757-A9A3-AAA66FE1F8EB}" type="presOf" srcId="{88F2C970-C963-4241-AA90-9C6444A1260C}" destId="{1C53FF8A-3772-464B-BE98-026C168A436A}" srcOrd="0" destOrd="0" presId="urn:microsoft.com/office/officeart/2005/8/layout/chevron2"/>
    <dgm:cxn modelId="{0206479E-F983-4C2B-975C-A475406BD3FD}" type="presParOf" srcId="{4CA56E4A-3DA6-4E9A-B96A-090C0238A333}" destId="{0D9438BF-91E1-4F69-84FF-3E04BBD628AC}" srcOrd="0" destOrd="0" presId="urn:microsoft.com/office/officeart/2005/8/layout/chevron2"/>
    <dgm:cxn modelId="{02B362A5-9A61-4E52-8D70-7014E9260585}" type="presParOf" srcId="{0D9438BF-91E1-4F69-84FF-3E04BBD628AC}" destId="{628C4B6B-E804-4BB4-872E-9A75EF268883}" srcOrd="0" destOrd="0" presId="urn:microsoft.com/office/officeart/2005/8/layout/chevron2"/>
    <dgm:cxn modelId="{CFB1DDC9-E32F-4DD5-AD2D-1D6F64AD5ED2}" type="presParOf" srcId="{0D9438BF-91E1-4F69-84FF-3E04BBD628AC}" destId="{90D3148D-52A7-4619-AC41-81D3F4042A11}" srcOrd="1" destOrd="0" presId="urn:microsoft.com/office/officeart/2005/8/layout/chevron2"/>
    <dgm:cxn modelId="{74EF23BC-AFA0-4D63-A891-45F71F224288}" type="presParOf" srcId="{4CA56E4A-3DA6-4E9A-B96A-090C0238A333}" destId="{47D369BF-CED1-4BB5-B8F5-5CFFC99C2FF3}" srcOrd="1" destOrd="0" presId="urn:microsoft.com/office/officeart/2005/8/layout/chevron2"/>
    <dgm:cxn modelId="{FE2B1125-92CC-40F0-A221-415C4AADD981}" type="presParOf" srcId="{4CA56E4A-3DA6-4E9A-B96A-090C0238A333}" destId="{4F2E6092-9E4A-4144-A4F6-2A1C348175F7}" srcOrd="2" destOrd="0" presId="urn:microsoft.com/office/officeart/2005/8/layout/chevron2"/>
    <dgm:cxn modelId="{9FBDDB18-707C-4E4C-9F51-FAED3853A0E1}" type="presParOf" srcId="{4F2E6092-9E4A-4144-A4F6-2A1C348175F7}" destId="{7187F33D-45EC-4DEE-91B8-B8F77CC9B89C}" srcOrd="0" destOrd="0" presId="urn:microsoft.com/office/officeart/2005/8/layout/chevron2"/>
    <dgm:cxn modelId="{246603D8-F492-443B-89A2-5E3696135446}" type="presParOf" srcId="{4F2E6092-9E4A-4144-A4F6-2A1C348175F7}" destId="{1C53FF8A-3772-464B-BE98-026C168A436A}" srcOrd="1" destOrd="0" presId="urn:microsoft.com/office/officeart/2005/8/layout/chevron2"/>
    <dgm:cxn modelId="{A7EF9226-0E9F-46C5-BF72-8DF01FC7FC95}" type="presParOf" srcId="{4CA56E4A-3DA6-4E9A-B96A-090C0238A333}" destId="{976A79BE-A055-498F-A624-0D4F97BCA6A5}" srcOrd="3" destOrd="0" presId="urn:microsoft.com/office/officeart/2005/8/layout/chevron2"/>
    <dgm:cxn modelId="{55543B8A-2A1E-4885-A0EA-4C418C8838EA}" type="presParOf" srcId="{4CA56E4A-3DA6-4E9A-B96A-090C0238A333}" destId="{1D494E14-CD05-4B8D-8E02-E1D49D228943}" srcOrd="4" destOrd="0" presId="urn:microsoft.com/office/officeart/2005/8/layout/chevron2"/>
    <dgm:cxn modelId="{652170A1-582D-4423-9D37-F7EA375EF57D}" type="presParOf" srcId="{1D494E14-CD05-4B8D-8E02-E1D49D228943}" destId="{15005758-176B-4A3F-A437-E11A638957C6}" srcOrd="0" destOrd="0" presId="urn:microsoft.com/office/officeart/2005/8/layout/chevron2"/>
    <dgm:cxn modelId="{21966B12-D293-4142-9CD9-A36A3515524E}" type="presParOf" srcId="{1D494E14-CD05-4B8D-8E02-E1D49D228943}" destId="{E10BA976-E023-410E-A34C-9B8128FAD3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205F72-BF99-41D9-9E13-C86D410697D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70D05-3882-4FBC-83A7-6ACEDD44D4B7}">
      <dgm:prSet phldrT="[Текст]" phldr="1"/>
      <dgm:spPr/>
      <dgm:t>
        <a:bodyPr/>
        <a:lstStyle/>
        <a:p>
          <a:endParaRPr lang="ru-RU" dirty="0"/>
        </a:p>
      </dgm:t>
    </dgm:pt>
    <dgm:pt modelId="{707462CE-3D43-4E9F-A05F-0B3FB013A093}" type="parTrans" cxnId="{CA3DD6F5-7538-4686-A01D-F44E9FACCE62}">
      <dgm:prSet/>
      <dgm:spPr/>
      <dgm:t>
        <a:bodyPr/>
        <a:lstStyle/>
        <a:p>
          <a:endParaRPr lang="ru-RU"/>
        </a:p>
      </dgm:t>
    </dgm:pt>
    <dgm:pt modelId="{2628DFB9-1F3A-47EF-80B2-B93CED9854FD}" type="sibTrans" cxnId="{CA3DD6F5-7538-4686-A01D-F44E9FACCE62}">
      <dgm:prSet/>
      <dgm:spPr/>
      <dgm:t>
        <a:bodyPr/>
        <a:lstStyle/>
        <a:p>
          <a:endParaRPr lang="ru-RU"/>
        </a:p>
      </dgm:t>
    </dgm:pt>
    <dgm:pt modelId="{75C30C1C-E150-41A3-9B21-FD8472F72AB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В какое время  лучше предлагать детям загадку? 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39CDB3F6-8D44-4C2A-B6E8-6CD0F2DB767D}" type="parTrans" cxnId="{1EC5C9F2-5904-484F-8EA4-FB7E47652895}">
      <dgm:prSet/>
      <dgm:spPr/>
      <dgm:t>
        <a:bodyPr/>
        <a:lstStyle/>
        <a:p>
          <a:endParaRPr lang="ru-RU"/>
        </a:p>
      </dgm:t>
    </dgm:pt>
    <dgm:pt modelId="{2639FA94-4A19-4794-8170-728992A954D7}" type="sibTrans" cxnId="{1EC5C9F2-5904-484F-8EA4-FB7E47652895}">
      <dgm:prSet/>
      <dgm:spPr/>
      <dgm:t>
        <a:bodyPr/>
        <a:lstStyle/>
        <a:p>
          <a:endParaRPr lang="ru-RU"/>
        </a:p>
      </dgm:t>
    </dgm:pt>
    <dgm:pt modelId="{CC565BDC-380A-49F9-9743-AA36453B7C97}">
      <dgm:prSet phldrT="[Текст]" phldr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/>
        </a:p>
      </dgm:t>
    </dgm:pt>
    <dgm:pt modelId="{3EB540C1-0384-46DA-9818-A02C3C0E3DAC}" type="parTrans" cxnId="{B198854C-ADD5-4DF6-9582-85BDB76EF4EC}">
      <dgm:prSet/>
      <dgm:spPr/>
      <dgm:t>
        <a:bodyPr/>
        <a:lstStyle/>
        <a:p>
          <a:endParaRPr lang="ru-RU"/>
        </a:p>
      </dgm:t>
    </dgm:pt>
    <dgm:pt modelId="{522B6500-5735-44F3-8D8C-9A8608BD0FAE}" type="sibTrans" cxnId="{B198854C-ADD5-4DF6-9582-85BDB76EF4EC}">
      <dgm:prSet/>
      <dgm:spPr/>
      <dgm:t>
        <a:bodyPr/>
        <a:lstStyle/>
        <a:p>
          <a:endParaRPr lang="ru-RU"/>
        </a:p>
      </dgm:t>
    </dgm:pt>
    <dgm:pt modelId="{28019D6C-721D-4387-ACBB-392B8F445A12}">
      <dgm:prSet phldrT="[Текст]" phldr="1"/>
      <dgm:spPr/>
      <dgm:t>
        <a:bodyPr/>
        <a:lstStyle/>
        <a:p>
          <a:endParaRPr lang="ru-RU" dirty="0"/>
        </a:p>
      </dgm:t>
    </dgm:pt>
    <dgm:pt modelId="{E97727E8-E330-4CAB-ADDA-62F173E03143}" type="parTrans" cxnId="{C2300BDE-41CB-4DD0-99E5-70EF64ACCCE0}">
      <dgm:prSet/>
      <dgm:spPr/>
      <dgm:t>
        <a:bodyPr/>
        <a:lstStyle/>
        <a:p>
          <a:endParaRPr lang="ru-RU"/>
        </a:p>
      </dgm:t>
    </dgm:pt>
    <dgm:pt modelId="{1D8720F4-F59F-4696-B5C3-8C8F16F52522}" type="sibTrans" cxnId="{C2300BDE-41CB-4DD0-99E5-70EF64ACCCE0}">
      <dgm:prSet/>
      <dgm:spPr/>
      <dgm:t>
        <a:bodyPr/>
        <a:lstStyle/>
        <a:p>
          <a:endParaRPr lang="ru-RU"/>
        </a:p>
      </dgm:t>
    </dgm:pt>
    <dgm:pt modelId="{88F2C970-C963-4241-AA90-9C6444A1260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Как часто менять загадки?</a:t>
          </a:r>
        </a:p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951D9337-E1CE-4F81-BA8D-E260D0E8AEBC}" type="parTrans" cxnId="{58EEC141-2CFE-4304-9590-008239022620}">
      <dgm:prSet/>
      <dgm:spPr/>
      <dgm:t>
        <a:bodyPr/>
        <a:lstStyle/>
        <a:p>
          <a:endParaRPr lang="ru-RU"/>
        </a:p>
      </dgm:t>
    </dgm:pt>
    <dgm:pt modelId="{D266FDBC-A8F2-4626-B3FE-974F023924E6}" type="sibTrans" cxnId="{58EEC141-2CFE-4304-9590-008239022620}">
      <dgm:prSet/>
      <dgm:spPr/>
      <dgm:t>
        <a:bodyPr/>
        <a:lstStyle/>
        <a:p>
          <a:endParaRPr lang="ru-RU"/>
        </a:p>
      </dgm:t>
    </dgm:pt>
    <dgm:pt modelId="{6CF7A733-DBE6-4249-BA37-8DAD3F82B49F}">
      <dgm:prSet phldrT="[Текст]" phldr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94858921-2B03-4EB7-9C44-9A936ECED8E5}" type="parTrans" cxnId="{62DF6E8D-6A36-4108-BA7B-100F3A760990}">
      <dgm:prSet/>
      <dgm:spPr/>
      <dgm:t>
        <a:bodyPr/>
        <a:lstStyle/>
        <a:p>
          <a:endParaRPr lang="ru-RU"/>
        </a:p>
      </dgm:t>
    </dgm:pt>
    <dgm:pt modelId="{F2ADBC1F-6DCE-4283-90F6-CE00D3F08235}" type="sibTrans" cxnId="{62DF6E8D-6A36-4108-BA7B-100F3A760990}">
      <dgm:prSet/>
      <dgm:spPr/>
      <dgm:t>
        <a:bodyPr/>
        <a:lstStyle/>
        <a:p>
          <a:endParaRPr lang="ru-RU"/>
        </a:p>
      </dgm:t>
    </dgm:pt>
    <dgm:pt modelId="{55B456F5-EAF2-4A36-8D1C-F0202D4C5884}">
      <dgm:prSet phldrT="[Текст]" phldr="1"/>
      <dgm:spPr/>
      <dgm:t>
        <a:bodyPr/>
        <a:lstStyle/>
        <a:p>
          <a:endParaRPr lang="ru-RU" dirty="0"/>
        </a:p>
      </dgm:t>
    </dgm:pt>
    <dgm:pt modelId="{242D4DCF-9CB3-4CA0-87E9-0FF5641A0157}" type="parTrans" cxnId="{47B70C4A-CC75-4C72-9582-42F38CD1081F}">
      <dgm:prSet/>
      <dgm:spPr/>
      <dgm:t>
        <a:bodyPr/>
        <a:lstStyle/>
        <a:p>
          <a:endParaRPr lang="ru-RU"/>
        </a:p>
      </dgm:t>
    </dgm:pt>
    <dgm:pt modelId="{8436176F-01C7-43BF-9CC6-31127F3C4837}" type="sibTrans" cxnId="{47B70C4A-CC75-4C72-9582-42F38CD1081F}">
      <dgm:prSet/>
      <dgm:spPr/>
      <dgm:t>
        <a:bodyPr/>
        <a:lstStyle/>
        <a:p>
          <a:endParaRPr lang="ru-RU"/>
        </a:p>
      </dgm:t>
    </dgm:pt>
    <dgm:pt modelId="{33649F16-183B-43BA-89A0-37F9A10542BF}">
      <dgm:prSet custT="1"/>
      <dgm:spPr/>
      <dgm:t>
        <a:bodyPr/>
        <a:lstStyle/>
        <a:p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«Загадки» как пример мини-занятия 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378D2014-1CC1-465D-A079-C3DD09C6D0D9}" type="parTrans" cxnId="{3B2EF7D5-A4FF-4E29-A87A-9768D0CDB745}">
      <dgm:prSet/>
      <dgm:spPr/>
      <dgm:t>
        <a:bodyPr/>
        <a:lstStyle/>
        <a:p>
          <a:endParaRPr lang="ru-RU"/>
        </a:p>
      </dgm:t>
    </dgm:pt>
    <dgm:pt modelId="{E06F6D5C-3906-444E-82F6-54E802AF8AF4}" type="sibTrans" cxnId="{3B2EF7D5-A4FF-4E29-A87A-9768D0CDB745}">
      <dgm:prSet/>
      <dgm:spPr/>
      <dgm:t>
        <a:bodyPr/>
        <a:lstStyle/>
        <a:p>
          <a:endParaRPr lang="ru-RU"/>
        </a:p>
      </dgm:t>
    </dgm:pt>
    <dgm:pt modelId="{090BCF36-0D2A-43E4-BD8E-D1BEC20F3CF0}">
      <dgm:prSet phldrT="[Текст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538F78E8-AD35-4E9E-AEE7-D47F7092608F}" type="parTrans" cxnId="{1A274EEF-B093-4037-9D75-A0B2FFEEB5C2}">
      <dgm:prSet/>
      <dgm:spPr/>
      <dgm:t>
        <a:bodyPr/>
        <a:lstStyle/>
        <a:p>
          <a:endParaRPr lang="ru-RU"/>
        </a:p>
      </dgm:t>
    </dgm:pt>
    <dgm:pt modelId="{8556C04D-089A-45FF-8E10-8138BDB470A1}" type="sibTrans" cxnId="{1A274EEF-B093-4037-9D75-A0B2FFEEB5C2}">
      <dgm:prSet/>
      <dgm:spPr/>
      <dgm:t>
        <a:bodyPr/>
        <a:lstStyle/>
        <a:p>
          <a:endParaRPr lang="ru-RU"/>
        </a:p>
      </dgm:t>
    </dgm:pt>
    <dgm:pt modelId="{61E415F7-E719-4145-9091-DDE56BA8E317}">
      <dgm:prSet phldrT="[Текст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7BA90D7B-75B2-4B8C-9CA7-85D8D89D6780}" type="parTrans" cxnId="{9D9AA126-96DC-48B5-BD87-E5537A33233E}">
      <dgm:prSet/>
      <dgm:spPr/>
      <dgm:t>
        <a:bodyPr/>
        <a:lstStyle/>
        <a:p>
          <a:endParaRPr lang="ru-RU"/>
        </a:p>
      </dgm:t>
    </dgm:pt>
    <dgm:pt modelId="{0971DBE0-BD07-4595-992F-405B1326EDA9}" type="sibTrans" cxnId="{9D9AA126-96DC-48B5-BD87-E5537A33233E}">
      <dgm:prSet/>
      <dgm:spPr/>
      <dgm:t>
        <a:bodyPr/>
        <a:lstStyle/>
        <a:p>
          <a:endParaRPr lang="ru-RU"/>
        </a:p>
      </dgm:t>
    </dgm:pt>
    <dgm:pt modelId="{4CA56E4A-3DA6-4E9A-B96A-090C0238A333}" type="pres">
      <dgm:prSet presAssocID="{C0205F72-BF99-41D9-9E13-C86D410697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9438BF-91E1-4F69-84FF-3E04BBD628AC}" type="pres">
      <dgm:prSet presAssocID="{D2770D05-3882-4FBC-83A7-6ACEDD44D4B7}" presName="composite" presStyleCnt="0"/>
      <dgm:spPr/>
    </dgm:pt>
    <dgm:pt modelId="{628C4B6B-E804-4BB4-872E-9A75EF268883}" type="pres">
      <dgm:prSet presAssocID="{D2770D05-3882-4FBC-83A7-6ACEDD44D4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3148D-52A7-4619-AC41-81D3F4042A11}" type="pres">
      <dgm:prSet presAssocID="{D2770D05-3882-4FBC-83A7-6ACEDD44D4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369BF-CED1-4BB5-B8F5-5CFFC99C2FF3}" type="pres">
      <dgm:prSet presAssocID="{2628DFB9-1F3A-47EF-80B2-B93CED9854FD}" presName="sp" presStyleCnt="0"/>
      <dgm:spPr/>
    </dgm:pt>
    <dgm:pt modelId="{4F2E6092-9E4A-4144-A4F6-2A1C348175F7}" type="pres">
      <dgm:prSet presAssocID="{28019D6C-721D-4387-ACBB-392B8F445A12}" presName="composite" presStyleCnt="0"/>
      <dgm:spPr/>
    </dgm:pt>
    <dgm:pt modelId="{7187F33D-45EC-4DEE-91B8-B8F77CC9B89C}" type="pres">
      <dgm:prSet presAssocID="{28019D6C-721D-4387-ACBB-392B8F445A1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3FF8A-3772-464B-BE98-026C168A436A}" type="pres">
      <dgm:prSet presAssocID="{28019D6C-721D-4387-ACBB-392B8F445A12}" presName="descendantText" presStyleLbl="alignAcc1" presStyleIdx="1" presStyleCnt="3" custScaleX="99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A79BE-A055-498F-A624-0D4F97BCA6A5}" type="pres">
      <dgm:prSet presAssocID="{1D8720F4-F59F-4696-B5C3-8C8F16F52522}" presName="sp" presStyleCnt="0"/>
      <dgm:spPr/>
    </dgm:pt>
    <dgm:pt modelId="{1D494E14-CD05-4B8D-8E02-E1D49D228943}" type="pres">
      <dgm:prSet presAssocID="{55B456F5-EAF2-4A36-8D1C-F0202D4C5884}" presName="composite" presStyleCnt="0"/>
      <dgm:spPr/>
    </dgm:pt>
    <dgm:pt modelId="{15005758-176B-4A3F-A437-E11A638957C6}" type="pres">
      <dgm:prSet presAssocID="{55B456F5-EAF2-4A36-8D1C-F0202D4C58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BA976-E023-410E-A34C-9B8128FAD35A}" type="pres">
      <dgm:prSet presAssocID="{55B456F5-EAF2-4A36-8D1C-F0202D4C58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C5C9F2-5904-484F-8EA4-FB7E47652895}" srcId="{D2770D05-3882-4FBC-83A7-6ACEDD44D4B7}" destId="{75C30C1C-E150-41A3-9B21-FD8472F72AB3}" srcOrd="1" destOrd="0" parTransId="{39CDB3F6-8D44-4C2A-B6E8-6CD0F2DB767D}" sibTransId="{2639FA94-4A19-4794-8170-728992A954D7}"/>
    <dgm:cxn modelId="{C2300BDE-41CB-4DD0-99E5-70EF64ACCCE0}" srcId="{C0205F72-BF99-41D9-9E13-C86D410697D7}" destId="{28019D6C-721D-4387-ACBB-392B8F445A12}" srcOrd="1" destOrd="0" parTransId="{E97727E8-E330-4CAB-ADDA-62F173E03143}" sibTransId="{1D8720F4-F59F-4696-B5C3-8C8F16F52522}"/>
    <dgm:cxn modelId="{467459E8-F953-43AC-9F7D-ADA1DBC82ED8}" type="presOf" srcId="{CC565BDC-380A-49F9-9743-AA36453B7C97}" destId="{90D3148D-52A7-4619-AC41-81D3F4042A11}" srcOrd="0" destOrd="2" presId="urn:microsoft.com/office/officeart/2005/8/layout/chevron2"/>
    <dgm:cxn modelId="{35A8B477-B20D-4A76-8C13-9537E985C056}" type="presOf" srcId="{33649F16-183B-43BA-89A0-37F9A10542BF}" destId="{E10BA976-E023-410E-A34C-9B8128FAD35A}" srcOrd="0" destOrd="0" presId="urn:microsoft.com/office/officeart/2005/8/layout/chevron2"/>
    <dgm:cxn modelId="{B914CF12-3B9C-456E-9552-FE47034347A9}" type="presOf" srcId="{C0205F72-BF99-41D9-9E13-C86D410697D7}" destId="{4CA56E4A-3DA6-4E9A-B96A-090C0238A333}" srcOrd="0" destOrd="0" presId="urn:microsoft.com/office/officeart/2005/8/layout/chevron2"/>
    <dgm:cxn modelId="{7E2FE95F-9303-44D6-878C-AAC3A4CF38F0}" type="presOf" srcId="{61E415F7-E719-4145-9091-DDE56BA8E317}" destId="{90D3148D-52A7-4619-AC41-81D3F4042A11}" srcOrd="0" destOrd="0" presId="urn:microsoft.com/office/officeart/2005/8/layout/chevron2"/>
    <dgm:cxn modelId="{58EEC141-2CFE-4304-9590-008239022620}" srcId="{28019D6C-721D-4387-ACBB-392B8F445A12}" destId="{88F2C970-C963-4241-AA90-9C6444A1260C}" srcOrd="1" destOrd="0" parTransId="{951D9337-E1CE-4F81-BA8D-E260D0E8AEBC}" sibTransId="{D266FDBC-A8F2-4626-B3FE-974F023924E6}"/>
    <dgm:cxn modelId="{50F81CED-CB6D-4FDE-A4C7-5280673D5688}" type="presOf" srcId="{75C30C1C-E150-41A3-9B21-FD8472F72AB3}" destId="{90D3148D-52A7-4619-AC41-81D3F4042A11}" srcOrd="0" destOrd="1" presId="urn:microsoft.com/office/officeart/2005/8/layout/chevron2"/>
    <dgm:cxn modelId="{A8C0BBEF-7C2E-4F60-85C4-35BF86FA951A}" type="presOf" srcId="{88F2C970-C963-4241-AA90-9C6444A1260C}" destId="{1C53FF8A-3772-464B-BE98-026C168A436A}" srcOrd="0" destOrd="1" presId="urn:microsoft.com/office/officeart/2005/8/layout/chevron2"/>
    <dgm:cxn modelId="{9D9AA126-96DC-48B5-BD87-E5537A33233E}" srcId="{D2770D05-3882-4FBC-83A7-6ACEDD44D4B7}" destId="{61E415F7-E719-4145-9091-DDE56BA8E317}" srcOrd="0" destOrd="0" parTransId="{7BA90D7B-75B2-4B8C-9CA7-85D8D89D6780}" sibTransId="{0971DBE0-BD07-4595-992F-405B1326EDA9}"/>
    <dgm:cxn modelId="{2CBA53E3-A036-4FBB-BB0C-574E0D84D021}" type="presOf" srcId="{6CF7A733-DBE6-4249-BA37-8DAD3F82B49F}" destId="{1C53FF8A-3772-464B-BE98-026C168A436A}" srcOrd="0" destOrd="2" presId="urn:microsoft.com/office/officeart/2005/8/layout/chevron2"/>
    <dgm:cxn modelId="{18DF3449-5E83-4D3B-8E9B-132CF9385D47}" type="presOf" srcId="{55B456F5-EAF2-4A36-8D1C-F0202D4C5884}" destId="{15005758-176B-4A3F-A437-E11A638957C6}" srcOrd="0" destOrd="0" presId="urn:microsoft.com/office/officeart/2005/8/layout/chevron2"/>
    <dgm:cxn modelId="{C2B72C75-4958-4B8C-9756-97A15412AD9B}" type="presOf" srcId="{D2770D05-3882-4FBC-83A7-6ACEDD44D4B7}" destId="{628C4B6B-E804-4BB4-872E-9A75EF268883}" srcOrd="0" destOrd="0" presId="urn:microsoft.com/office/officeart/2005/8/layout/chevron2"/>
    <dgm:cxn modelId="{62DF6E8D-6A36-4108-BA7B-100F3A760990}" srcId="{28019D6C-721D-4387-ACBB-392B8F445A12}" destId="{6CF7A733-DBE6-4249-BA37-8DAD3F82B49F}" srcOrd="2" destOrd="0" parTransId="{94858921-2B03-4EB7-9C44-9A936ECED8E5}" sibTransId="{F2ADBC1F-6DCE-4283-90F6-CE00D3F08235}"/>
    <dgm:cxn modelId="{429FA54F-7344-4446-A2B0-3681CA6ECF5A}" type="presOf" srcId="{28019D6C-721D-4387-ACBB-392B8F445A12}" destId="{7187F33D-45EC-4DEE-91B8-B8F77CC9B89C}" srcOrd="0" destOrd="0" presId="urn:microsoft.com/office/officeart/2005/8/layout/chevron2"/>
    <dgm:cxn modelId="{1A274EEF-B093-4037-9D75-A0B2FFEEB5C2}" srcId="{28019D6C-721D-4387-ACBB-392B8F445A12}" destId="{090BCF36-0D2A-43E4-BD8E-D1BEC20F3CF0}" srcOrd="0" destOrd="0" parTransId="{538F78E8-AD35-4E9E-AEE7-D47F7092608F}" sibTransId="{8556C04D-089A-45FF-8E10-8138BDB470A1}"/>
    <dgm:cxn modelId="{0D3371C8-8A09-4CBA-9452-8FD915E18416}" type="presOf" srcId="{090BCF36-0D2A-43E4-BD8E-D1BEC20F3CF0}" destId="{1C53FF8A-3772-464B-BE98-026C168A436A}" srcOrd="0" destOrd="0" presId="urn:microsoft.com/office/officeart/2005/8/layout/chevron2"/>
    <dgm:cxn modelId="{3B2EF7D5-A4FF-4E29-A87A-9768D0CDB745}" srcId="{55B456F5-EAF2-4A36-8D1C-F0202D4C5884}" destId="{33649F16-183B-43BA-89A0-37F9A10542BF}" srcOrd="0" destOrd="0" parTransId="{378D2014-1CC1-465D-A079-C3DD09C6D0D9}" sibTransId="{E06F6D5C-3906-444E-82F6-54E802AF8AF4}"/>
    <dgm:cxn modelId="{B198854C-ADD5-4DF6-9582-85BDB76EF4EC}" srcId="{D2770D05-3882-4FBC-83A7-6ACEDD44D4B7}" destId="{CC565BDC-380A-49F9-9743-AA36453B7C97}" srcOrd="2" destOrd="0" parTransId="{3EB540C1-0384-46DA-9818-A02C3C0E3DAC}" sibTransId="{522B6500-5735-44F3-8D8C-9A8608BD0FAE}"/>
    <dgm:cxn modelId="{CA3DD6F5-7538-4686-A01D-F44E9FACCE62}" srcId="{C0205F72-BF99-41D9-9E13-C86D410697D7}" destId="{D2770D05-3882-4FBC-83A7-6ACEDD44D4B7}" srcOrd="0" destOrd="0" parTransId="{707462CE-3D43-4E9F-A05F-0B3FB013A093}" sibTransId="{2628DFB9-1F3A-47EF-80B2-B93CED9854FD}"/>
    <dgm:cxn modelId="{47B70C4A-CC75-4C72-9582-42F38CD1081F}" srcId="{C0205F72-BF99-41D9-9E13-C86D410697D7}" destId="{55B456F5-EAF2-4A36-8D1C-F0202D4C5884}" srcOrd="2" destOrd="0" parTransId="{242D4DCF-9CB3-4CA0-87E9-0FF5641A0157}" sibTransId="{8436176F-01C7-43BF-9CC6-31127F3C4837}"/>
    <dgm:cxn modelId="{C7BB64CB-F27E-4D07-ACBD-B78181AC9367}" type="presParOf" srcId="{4CA56E4A-3DA6-4E9A-B96A-090C0238A333}" destId="{0D9438BF-91E1-4F69-84FF-3E04BBD628AC}" srcOrd="0" destOrd="0" presId="urn:microsoft.com/office/officeart/2005/8/layout/chevron2"/>
    <dgm:cxn modelId="{685162EA-E96D-4768-87C3-D0581CA9B607}" type="presParOf" srcId="{0D9438BF-91E1-4F69-84FF-3E04BBD628AC}" destId="{628C4B6B-E804-4BB4-872E-9A75EF268883}" srcOrd="0" destOrd="0" presId="urn:microsoft.com/office/officeart/2005/8/layout/chevron2"/>
    <dgm:cxn modelId="{32E8FD47-F98C-43B8-ABBE-8C0A9DAD36BD}" type="presParOf" srcId="{0D9438BF-91E1-4F69-84FF-3E04BBD628AC}" destId="{90D3148D-52A7-4619-AC41-81D3F4042A11}" srcOrd="1" destOrd="0" presId="urn:microsoft.com/office/officeart/2005/8/layout/chevron2"/>
    <dgm:cxn modelId="{C06BE0D6-B472-4943-AC5B-84B8E37BCB33}" type="presParOf" srcId="{4CA56E4A-3DA6-4E9A-B96A-090C0238A333}" destId="{47D369BF-CED1-4BB5-B8F5-5CFFC99C2FF3}" srcOrd="1" destOrd="0" presId="urn:microsoft.com/office/officeart/2005/8/layout/chevron2"/>
    <dgm:cxn modelId="{8032DD43-70FF-4A0E-A5B7-26720E5A1056}" type="presParOf" srcId="{4CA56E4A-3DA6-4E9A-B96A-090C0238A333}" destId="{4F2E6092-9E4A-4144-A4F6-2A1C348175F7}" srcOrd="2" destOrd="0" presId="urn:microsoft.com/office/officeart/2005/8/layout/chevron2"/>
    <dgm:cxn modelId="{1544BE46-1E5B-4699-9E18-8FBF01FE8EBE}" type="presParOf" srcId="{4F2E6092-9E4A-4144-A4F6-2A1C348175F7}" destId="{7187F33D-45EC-4DEE-91B8-B8F77CC9B89C}" srcOrd="0" destOrd="0" presId="urn:microsoft.com/office/officeart/2005/8/layout/chevron2"/>
    <dgm:cxn modelId="{883B414A-7C3F-4A8A-8A0B-63B6DAF2C6AC}" type="presParOf" srcId="{4F2E6092-9E4A-4144-A4F6-2A1C348175F7}" destId="{1C53FF8A-3772-464B-BE98-026C168A436A}" srcOrd="1" destOrd="0" presId="urn:microsoft.com/office/officeart/2005/8/layout/chevron2"/>
    <dgm:cxn modelId="{A5C668CF-A494-4AB1-954D-62E56C98B487}" type="presParOf" srcId="{4CA56E4A-3DA6-4E9A-B96A-090C0238A333}" destId="{976A79BE-A055-498F-A624-0D4F97BCA6A5}" srcOrd="3" destOrd="0" presId="urn:microsoft.com/office/officeart/2005/8/layout/chevron2"/>
    <dgm:cxn modelId="{D3A35B10-46BD-46F1-870D-C657B02DDA60}" type="presParOf" srcId="{4CA56E4A-3DA6-4E9A-B96A-090C0238A333}" destId="{1D494E14-CD05-4B8D-8E02-E1D49D228943}" srcOrd="4" destOrd="0" presId="urn:microsoft.com/office/officeart/2005/8/layout/chevron2"/>
    <dgm:cxn modelId="{6D9D23B9-D31A-428B-9928-27A25FFE8486}" type="presParOf" srcId="{1D494E14-CD05-4B8D-8E02-E1D49D228943}" destId="{15005758-176B-4A3F-A437-E11A638957C6}" srcOrd="0" destOrd="0" presId="urn:microsoft.com/office/officeart/2005/8/layout/chevron2"/>
    <dgm:cxn modelId="{4BDC58FA-0E80-43FA-8613-554F753400C5}" type="presParOf" srcId="{1D494E14-CD05-4B8D-8E02-E1D49D228943}" destId="{E10BA976-E023-410E-A34C-9B8128FAD3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C4B6B-E804-4BB4-872E-9A75EF268883}">
      <dsp:nvSpPr>
        <dsp:cNvPr id="0" name=""/>
        <dsp:cNvSpPr/>
      </dsp:nvSpPr>
      <dsp:spPr>
        <a:xfrm rot="5400000">
          <a:off x="-134494" y="135370"/>
          <a:ext cx="896627" cy="6276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14696"/>
        <a:ext cx="627639" cy="268988"/>
      </dsp:txXfrm>
    </dsp:sp>
    <dsp:sp modelId="{90D3148D-52A7-4619-AC41-81D3F4042A11}">
      <dsp:nvSpPr>
        <dsp:cNvPr id="0" name=""/>
        <dsp:cNvSpPr/>
      </dsp:nvSpPr>
      <dsp:spPr>
        <a:xfrm rot="5400000">
          <a:off x="3190767" y="-2563128"/>
          <a:ext cx="582807" cy="5709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Как выбрать вопрос для «загадки»?</a:t>
          </a:r>
          <a:endParaRPr lang="ru-RU" sz="24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627639" y="28450"/>
        <a:ext cx="5680614" cy="525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7F33D-45EC-4DEE-91B8-B8F77CC9B89C}">
      <dsp:nvSpPr>
        <dsp:cNvPr id="0" name=""/>
        <dsp:cNvSpPr/>
      </dsp:nvSpPr>
      <dsp:spPr>
        <a:xfrm rot="5400000">
          <a:off x="-157577" y="157577"/>
          <a:ext cx="1050519" cy="73536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2" y="367681"/>
        <a:ext cx="735363" cy="315156"/>
      </dsp:txXfrm>
    </dsp:sp>
    <dsp:sp modelId="{1C53FF8A-3772-464B-BE98-026C168A436A}">
      <dsp:nvSpPr>
        <dsp:cNvPr id="0" name=""/>
        <dsp:cNvSpPr/>
      </dsp:nvSpPr>
      <dsp:spPr>
        <a:xfrm rot="5400000">
          <a:off x="3184749" y="-2449386"/>
          <a:ext cx="682837" cy="5581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Каким должен быть ответ?</a:t>
          </a:r>
          <a:endParaRPr lang="ru-RU" sz="24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sp:txBody>
      <dsp:txXfrm rot="-5400000">
        <a:off x="735363" y="33333"/>
        <a:ext cx="5548277" cy="616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A913F-42FC-4A6B-A495-B759912C67D2}">
      <dsp:nvSpPr>
        <dsp:cNvPr id="0" name=""/>
        <dsp:cNvSpPr/>
      </dsp:nvSpPr>
      <dsp:spPr>
        <a:xfrm rot="5400000">
          <a:off x="-128290" y="129127"/>
          <a:ext cx="855272" cy="59869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0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sp:txBody>
      <dsp:txXfrm rot="-5400000">
        <a:off x="1" y="300181"/>
        <a:ext cx="598690" cy="256582"/>
      </dsp:txXfrm>
    </dsp:sp>
    <dsp:sp modelId="{ABCD6E79-C0B4-43CD-8A84-3B4D941A71F8}">
      <dsp:nvSpPr>
        <dsp:cNvPr id="0" name=""/>
        <dsp:cNvSpPr/>
      </dsp:nvSpPr>
      <dsp:spPr>
        <a:xfrm rot="5400000">
          <a:off x="3435336" y="-2835809"/>
          <a:ext cx="555926" cy="62292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Проверка правильности выбора ответа.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598690" y="27975"/>
        <a:ext cx="6202081" cy="501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7F33D-45EC-4DEE-91B8-B8F77CC9B89C}">
      <dsp:nvSpPr>
        <dsp:cNvPr id="0" name=""/>
        <dsp:cNvSpPr/>
      </dsp:nvSpPr>
      <dsp:spPr>
        <a:xfrm rot="5400000">
          <a:off x="-130737" y="141055"/>
          <a:ext cx="934276" cy="6539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9405" y="327911"/>
        <a:ext cx="653993" cy="280283"/>
      </dsp:txXfrm>
    </dsp:sp>
    <dsp:sp modelId="{1C53FF8A-3772-464B-BE98-026C168A436A}">
      <dsp:nvSpPr>
        <dsp:cNvPr id="0" name=""/>
        <dsp:cNvSpPr/>
      </dsp:nvSpPr>
      <dsp:spPr>
        <a:xfrm rot="5400000">
          <a:off x="2841073" y="-2157953"/>
          <a:ext cx="607279" cy="49250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b="0" kern="1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Как часто менять загадки?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682207" y="30558"/>
        <a:ext cx="4895368" cy="5479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05758-176B-4A3F-A437-E11A638957C6}">
      <dsp:nvSpPr>
        <dsp:cNvPr id="0" name=""/>
        <dsp:cNvSpPr/>
      </dsp:nvSpPr>
      <dsp:spPr>
        <a:xfrm rot="5400000">
          <a:off x="-117740" y="117740"/>
          <a:ext cx="784937" cy="5494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2" y="274727"/>
        <a:ext cx="549455" cy="235482"/>
      </dsp:txXfrm>
    </dsp:sp>
    <dsp:sp modelId="{E10BA976-E023-410E-A34C-9B8128FAD35A}">
      <dsp:nvSpPr>
        <dsp:cNvPr id="0" name=""/>
        <dsp:cNvSpPr/>
      </dsp:nvSpPr>
      <dsp:spPr>
        <a:xfrm rot="5400000">
          <a:off x="3295987" y="-2746531"/>
          <a:ext cx="510209" cy="6003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«Загадки» как пример мини-занятия </a:t>
          </a:r>
          <a:endParaRPr lang="ru-RU" sz="24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sp:txBody>
      <dsp:txXfrm rot="-5400000">
        <a:off x="549456" y="24906"/>
        <a:ext cx="5978366" cy="4603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C4B6B-E804-4BB4-872E-9A75EF268883}">
      <dsp:nvSpPr>
        <dsp:cNvPr id="0" name=""/>
        <dsp:cNvSpPr/>
      </dsp:nvSpPr>
      <dsp:spPr>
        <a:xfrm rot="5400000">
          <a:off x="-116179" y="118131"/>
          <a:ext cx="774533" cy="5421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2" y="273038"/>
        <a:ext cx="542173" cy="232360"/>
      </dsp:txXfrm>
    </dsp:sp>
    <dsp:sp modelId="{90D3148D-52A7-4619-AC41-81D3F4042A11}">
      <dsp:nvSpPr>
        <dsp:cNvPr id="0" name=""/>
        <dsp:cNvSpPr/>
      </dsp:nvSpPr>
      <dsp:spPr>
        <a:xfrm rot="5400000">
          <a:off x="3199547" y="-2657374"/>
          <a:ext cx="503446" cy="5818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Как выбрать вопрос для «загадки»?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/>
        </a:p>
      </dsp:txBody>
      <dsp:txXfrm rot="-5400000">
        <a:off x="542173" y="24576"/>
        <a:ext cx="5793618" cy="454294"/>
      </dsp:txXfrm>
    </dsp:sp>
    <dsp:sp modelId="{7187F33D-45EC-4DEE-91B8-B8F77CC9B89C}">
      <dsp:nvSpPr>
        <dsp:cNvPr id="0" name=""/>
        <dsp:cNvSpPr/>
      </dsp:nvSpPr>
      <dsp:spPr>
        <a:xfrm rot="5400000">
          <a:off x="-116179" y="672905"/>
          <a:ext cx="774533" cy="5421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2" y="827812"/>
        <a:ext cx="542173" cy="232360"/>
      </dsp:txXfrm>
    </dsp:sp>
    <dsp:sp modelId="{1C53FF8A-3772-464B-BE98-026C168A436A}">
      <dsp:nvSpPr>
        <dsp:cNvPr id="0" name=""/>
        <dsp:cNvSpPr/>
      </dsp:nvSpPr>
      <dsp:spPr>
        <a:xfrm rot="5400000">
          <a:off x="3199547" y="-2100648"/>
          <a:ext cx="503446" cy="5818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Каким должен быть ответ?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 rot="-5400000">
        <a:off x="542173" y="581302"/>
        <a:ext cx="5793618" cy="454294"/>
      </dsp:txXfrm>
    </dsp:sp>
    <dsp:sp modelId="{15005758-176B-4A3F-A437-E11A638957C6}">
      <dsp:nvSpPr>
        <dsp:cNvPr id="0" name=""/>
        <dsp:cNvSpPr/>
      </dsp:nvSpPr>
      <dsp:spPr>
        <a:xfrm rot="5400000">
          <a:off x="-116179" y="1227679"/>
          <a:ext cx="774533" cy="5421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" y="1382586"/>
        <a:ext cx="542173" cy="232360"/>
      </dsp:txXfrm>
    </dsp:sp>
    <dsp:sp modelId="{E10BA976-E023-410E-A34C-9B8128FAD35A}">
      <dsp:nvSpPr>
        <dsp:cNvPr id="0" name=""/>
        <dsp:cNvSpPr/>
      </dsp:nvSpPr>
      <dsp:spPr>
        <a:xfrm rot="5400000">
          <a:off x="3199547" y="-1545874"/>
          <a:ext cx="503446" cy="5818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Проверка правильности выбора ответа.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542173" y="1136076"/>
        <a:ext cx="5793618" cy="454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C4B6B-E804-4BB4-872E-9A75EF268883}">
      <dsp:nvSpPr>
        <dsp:cNvPr id="0" name=""/>
        <dsp:cNvSpPr/>
      </dsp:nvSpPr>
      <dsp:spPr>
        <a:xfrm rot="5400000">
          <a:off x="-116179" y="118131"/>
          <a:ext cx="774533" cy="5421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2" y="273038"/>
        <a:ext cx="542173" cy="232360"/>
      </dsp:txXfrm>
    </dsp:sp>
    <dsp:sp modelId="{90D3148D-52A7-4619-AC41-81D3F4042A11}">
      <dsp:nvSpPr>
        <dsp:cNvPr id="0" name=""/>
        <dsp:cNvSpPr/>
      </dsp:nvSpPr>
      <dsp:spPr>
        <a:xfrm rot="5400000">
          <a:off x="3199547" y="-2655422"/>
          <a:ext cx="503446" cy="5818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В какое время  лучше предлагать детям загадку? 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/>
        </a:p>
      </dsp:txBody>
      <dsp:txXfrm rot="-5400000">
        <a:off x="542173" y="26528"/>
        <a:ext cx="5793618" cy="454294"/>
      </dsp:txXfrm>
    </dsp:sp>
    <dsp:sp modelId="{7187F33D-45EC-4DEE-91B8-B8F77CC9B89C}">
      <dsp:nvSpPr>
        <dsp:cNvPr id="0" name=""/>
        <dsp:cNvSpPr/>
      </dsp:nvSpPr>
      <dsp:spPr>
        <a:xfrm rot="5400000">
          <a:off x="-116179" y="672905"/>
          <a:ext cx="774533" cy="5421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2" y="827812"/>
        <a:ext cx="542173" cy="232360"/>
      </dsp:txXfrm>
    </dsp:sp>
    <dsp:sp modelId="{1C53FF8A-3772-464B-BE98-026C168A436A}">
      <dsp:nvSpPr>
        <dsp:cNvPr id="0" name=""/>
        <dsp:cNvSpPr/>
      </dsp:nvSpPr>
      <dsp:spPr>
        <a:xfrm rot="5400000">
          <a:off x="3199547" y="-2078597"/>
          <a:ext cx="503446" cy="5774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Как часто менять загадки?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564224" y="581302"/>
        <a:ext cx="5749516" cy="454294"/>
      </dsp:txXfrm>
    </dsp:sp>
    <dsp:sp modelId="{15005758-176B-4A3F-A437-E11A638957C6}">
      <dsp:nvSpPr>
        <dsp:cNvPr id="0" name=""/>
        <dsp:cNvSpPr/>
      </dsp:nvSpPr>
      <dsp:spPr>
        <a:xfrm rot="5400000">
          <a:off x="-116179" y="1227679"/>
          <a:ext cx="774533" cy="5421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2" y="1382586"/>
        <a:ext cx="542173" cy="232360"/>
      </dsp:txXfrm>
    </dsp:sp>
    <dsp:sp modelId="{E10BA976-E023-410E-A34C-9B8128FAD35A}">
      <dsp:nvSpPr>
        <dsp:cNvPr id="0" name=""/>
        <dsp:cNvSpPr/>
      </dsp:nvSpPr>
      <dsp:spPr>
        <a:xfrm rot="5400000">
          <a:off x="3199547" y="-1545874"/>
          <a:ext cx="503446" cy="5818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rPr>
            <a:t>«Загадки» как пример мини-занятия 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Comic Sans MS" panose="030F0702030302020204" pitchFamily="66" charset="0"/>
          </a:endParaRPr>
        </a:p>
      </dsp:txBody>
      <dsp:txXfrm rot="-5400000">
        <a:off x="542173" y="1136076"/>
        <a:ext cx="5793618" cy="454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9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2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5.xml"/><Relationship Id="rId9" Type="http://schemas.microsoft.com/office/2007/relationships/hdphoto" Target="../media/hdphoto1.wdp"/><Relationship Id="rId1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s3nkz.edu.yar.ru/lichnie_stranitsi_pedagogov/stranitsa_vospitatelya_askerovoy_aidi_usmanovni/razreshite_predstavitsya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гнутая влево стрелка 6"/>
          <p:cNvSpPr/>
          <p:nvPr/>
        </p:nvSpPr>
        <p:spPr>
          <a:xfrm>
            <a:off x="1054456" y="66929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6086049" y="66929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 rot="16200000">
            <a:off x="1315385" y="3192164"/>
            <a:ext cx="497936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15816" y="154899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6      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-418200"/>
            <a:ext cx="20162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     ААД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5220071" y="350951"/>
            <a:ext cx="576065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98" y="149464"/>
            <a:ext cx="1564899" cy="823631"/>
          </a:xfrm>
          <a:prstGeom prst="rect">
            <a:avLst/>
          </a:prstGeom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64499" y="149464"/>
            <a:ext cx="1578122" cy="12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ида\Desktop\Новая папка\2018-11-23-13-28-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81" y="4173265"/>
            <a:ext cx="2318748" cy="23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6991859"/>
              </p:ext>
            </p:extLst>
          </p:nvPr>
        </p:nvGraphicFramePr>
        <p:xfrm>
          <a:off x="755576" y="298371"/>
          <a:ext cx="6316974" cy="105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38" y="0"/>
            <a:ext cx="1564899" cy="8236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2139702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191" y="2389306"/>
            <a:ext cx="2085696" cy="2780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20" y="3596436"/>
            <a:ext cx="2373317" cy="316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01153107"/>
              </p:ext>
            </p:extLst>
          </p:nvPr>
        </p:nvGraphicFramePr>
        <p:xfrm>
          <a:off x="264370" y="411815"/>
          <a:ext cx="6827910" cy="85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38" y="0"/>
            <a:ext cx="1564899" cy="823631"/>
          </a:xfrm>
          <a:prstGeom prst="rect">
            <a:avLst/>
          </a:prstGeom>
        </p:spPr>
      </p:pic>
      <p:pic>
        <p:nvPicPr>
          <p:cNvPr id="2" name="Picture 2" descr="C:\Users\Аида\Desktop\Новая папка\IMG_029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04" y="4091157"/>
            <a:ext cx="2008033" cy="267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ида\Desktop\Новая папка\IMG_969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07919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ида\Desktop\Новая папка\IMG_976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91157"/>
            <a:ext cx="3084576" cy="23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ида\Desktop\Новая папка\IMG_977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7919"/>
            <a:ext cx="3524210" cy="2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38" y="0"/>
            <a:ext cx="1564899" cy="823631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973206" y="411815"/>
            <a:ext cx="6047065" cy="928953"/>
            <a:chOff x="549456" y="0"/>
            <a:chExt cx="6003272" cy="510209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3295987" y="-2746531"/>
              <a:ext cx="510209" cy="6003272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549456" y="24906"/>
              <a:ext cx="5978366" cy="460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400" b="0" kern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1520" y="411815"/>
            <a:ext cx="721686" cy="1288993"/>
            <a:chOff x="1" y="-1"/>
            <a:chExt cx="549456" cy="784937"/>
          </a:xfrm>
        </p:grpSpPr>
        <p:sp>
          <p:nvSpPr>
            <p:cNvPr id="19" name="Нашивка 18"/>
            <p:cNvSpPr/>
            <p:nvPr/>
          </p:nvSpPr>
          <p:spPr>
            <a:xfrm rot="5400000">
              <a:off x="-117740" y="117740"/>
              <a:ext cx="784937" cy="549455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Нашивка 4"/>
            <p:cNvSpPr/>
            <p:nvPr/>
          </p:nvSpPr>
          <p:spPr>
            <a:xfrm>
              <a:off x="2" y="274727"/>
              <a:ext cx="549455" cy="235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59632" y="456457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какое время  лучше предлагать детям загадку?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21" y="3933056"/>
            <a:ext cx="2120851" cy="28278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1" y="1590305"/>
            <a:ext cx="3299354" cy="2362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65" y="1512775"/>
            <a:ext cx="3600400" cy="2201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392" y="3501008"/>
            <a:ext cx="2118242" cy="28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741923"/>
              </p:ext>
            </p:extLst>
          </p:nvPr>
        </p:nvGraphicFramePr>
        <p:xfrm>
          <a:off x="1115616" y="260648"/>
          <a:ext cx="561662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38" y="0"/>
            <a:ext cx="1564899" cy="823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9" y="1344155"/>
            <a:ext cx="2355726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34197"/>
            <a:ext cx="2355726" cy="3140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61" y="3597021"/>
            <a:ext cx="235572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26267625"/>
              </p:ext>
            </p:extLst>
          </p:nvPr>
        </p:nvGraphicFramePr>
        <p:xfrm>
          <a:off x="467544" y="411815"/>
          <a:ext cx="6552728" cy="78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38" y="0"/>
            <a:ext cx="1564899" cy="8236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62" y="4306788"/>
            <a:ext cx="1815666" cy="24208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27" y="1474547"/>
            <a:ext cx="1815666" cy="24208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72" y="4149080"/>
            <a:ext cx="1815666" cy="24208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40" y="1474547"/>
            <a:ext cx="1815666" cy="24208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94" y="1040553"/>
            <a:ext cx="1816376" cy="24208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7" y="2286903"/>
            <a:ext cx="181637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Технология «Загадки»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3630886"/>
              </p:ext>
            </p:extLst>
          </p:nvPr>
        </p:nvGraphicFramePr>
        <p:xfrm>
          <a:off x="1547664" y="1484784"/>
          <a:ext cx="6360368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9420562"/>
              </p:ext>
            </p:extLst>
          </p:nvPr>
        </p:nvGraphicFramePr>
        <p:xfrm>
          <a:off x="1547664" y="3068960"/>
          <a:ext cx="6360368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123729" y="941467"/>
            <a:ext cx="5760640" cy="503446"/>
            <a:chOff x="542173" y="1111500"/>
            <a:chExt cx="5818194" cy="503446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rot="5400000">
              <a:off x="3199547" y="-1545874"/>
              <a:ext cx="503446" cy="5818194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542173" y="1136076"/>
              <a:ext cx="5793618" cy="454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0" kern="1200" dirty="0" smtClean="0">
                  <a:solidFill>
                    <a:schemeClr val="accent1">
                      <a:lumMod val="50000"/>
                    </a:schemeClr>
                  </a:solidFill>
                  <a:latin typeface="Comic Sans MS" panose="030F0702030302020204" pitchFamily="66" charset="0"/>
                </a:rPr>
                <a:t>Как предложить детям загадку?</a:t>
              </a:r>
              <a:endParaRPr lang="ru-RU" sz="1800" b="0" kern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557222" y="941467"/>
            <a:ext cx="542174" cy="774533"/>
            <a:chOff x="1" y="1111499"/>
            <a:chExt cx="542174" cy="774533"/>
          </a:xfrm>
        </p:grpSpPr>
        <p:sp>
          <p:nvSpPr>
            <p:cNvPr id="11" name="Нашивка 10"/>
            <p:cNvSpPr/>
            <p:nvPr/>
          </p:nvSpPr>
          <p:spPr>
            <a:xfrm rot="5400000">
              <a:off x="-116179" y="1227679"/>
              <a:ext cx="774533" cy="542173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Нашивка 4"/>
            <p:cNvSpPr/>
            <p:nvPr/>
          </p:nvSpPr>
          <p:spPr>
            <a:xfrm>
              <a:off x="2" y="1382586"/>
              <a:ext cx="542173" cy="232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38" y="0"/>
            <a:ext cx="1564899" cy="8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564899" cy="8236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4" y="471720"/>
            <a:ext cx="2427734" cy="3236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86" y="1473248"/>
            <a:ext cx="2427734" cy="3236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50" y="2708920"/>
            <a:ext cx="2427734" cy="3236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82007"/>
            <a:ext cx="2427734" cy="3236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2053" y="772919"/>
            <a:ext cx="5494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Удивление!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Вопрос!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Решение!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             Радость!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0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55679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«Я слышу и забываю,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я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вижу и запоминаю,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                   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делаю и понимаю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»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       Конфуций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564899" cy="8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764704"/>
            <a:ext cx="79928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Спасибо за работу!</a:t>
            </a:r>
          </a:p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Приглашаю Вас к сотрудничеству!</a:t>
            </a:r>
          </a:p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ds3nkz.edu.yar.ru/lichnie_stranitsi_pedagogov/stranitsa_vospitatelya_askerovoy_aidi_usmanovni/razreshite_predstavitsya.html</a:t>
            </a:r>
            <a:endParaRPr lang="en-U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en-US" sz="2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93" y="149737"/>
            <a:ext cx="1564899" cy="8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гнутая влево стрелка 6"/>
          <p:cNvSpPr/>
          <p:nvPr/>
        </p:nvSpPr>
        <p:spPr>
          <a:xfrm>
            <a:off x="1288495" y="551609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663560" y="47667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 rot="16200000">
            <a:off x="1109551" y="3610542"/>
            <a:ext cx="5911799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15816" y="898075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9916" y="2204864"/>
            <a:ext cx="23357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Мышление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Рассуждение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Сравнение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Анализ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Доказательство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51917"/>
            <a:ext cx="2146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Загадка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2350" y="2204864"/>
            <a:ext cx="23177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Мышление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Рассуждение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Сравнение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Анализ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93" y="136172"/>
            <a:ext cx="1564899" cy="8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Межрегиональная научно-практическая конференция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«Траектория развития регионального дошкольного образования: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оценка для развития»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07739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Мастер-класс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«ПРО загадки»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393305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© Аскерова Аида Усмановна,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воспитатель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МДОУ Некоузского детского сада №3,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высшая квалификационная категория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7066" y="60603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27.11.2018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55679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«Я слышу и забываю,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я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вижу и запоминаю,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                   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делаю и понимаю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»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       Конфуций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64899" cy="8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47962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Загадка доставляет уму ребенка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полезное упражнение»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К.Д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Ушинский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564899" cy="8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824699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очему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порой  детям бывает скучно на занятиях?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2"/>
            <a:ext cx="1564899" cy="823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02" y="3758054"/>
            <a:ext cx="2309172" cy="2959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31" y="4046352"/>
            <a:ext cx="3131840" cy="2348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24" y="1464915"/>
            <a:ext cx="3203848" cy="2402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7" y="1975330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340768"/>
            <a:ext cx="3602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Как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же это исправить?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564899" cy="823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2060847"/>
            <a:ext cx="3024336" cy="310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98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5020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Технология «Загадки»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16498" y="917006"/>
            <a:ext cx="5760640" cy="503446"/>
            <a:chOff x="542173" y="1111500"/>
            <a:chExt cx="5818194" cy="503446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rot="5400000">
              <a:off x="3199547" y="-1545874"/>
              <a:ext cx="503446" cy="5818194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542173" y="1136076"/>
              <a:ext cx="5793618" cy="454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>
                  <a:solidFill>
                    <a:schemeClr val="accent1">
                      <a:lumMod val="50000"/>
                    </a:schemeClr>
                  </a:solidFill>
                  <a:latin typeface="Comic Sans MS" panose="030F0702030302020204" pitchFamily="66" charset="0"/>
                </a:rPr>
                <a:t>Как предложить детям загадку?</a:t>
              </a:r>
              <a:endParaRPr lang="ru-RU" sz="2400" kern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74324" y="917006"/>
            <a:ext cx="542174" cy="774533"/>
            <a:chOff x="1" y="1111499"/>
            <a:chExt cx="542174" cy="774533"/>
          </a:xfrm>
        </p:grpSpPr>
        <p:sp>
          <p:nvSpPr>
            <p:cNvPr id="11" name="Нашивка 10"/>
            <p:cNvSpPr/>
            <p:nvPr/>
          </p:nvSpPr>
          <p:spPr>
            <a:xfrm rot="5400000">
              <a:off x="-116179" y="1227679"/>
              <a:ext cx="774533" cy="542173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Нашивка 4"/>
            <p:cNvSpPr/>
            <p:nvPr/>
          </p:nvSpPr>
          <p:spPr>
            <a:xfrm>
              <a:off x="2" y="1382586"/>
              <a:ext cx="542173" cy="232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38" y="0"/>
            <a:ext cx="1564899" cy="8236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03" y="1639528"/>
            <a:ext cx="2427734" cy="3236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24" y="2420888"/>
            <a:ext cx="2427734" cy="3236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71" y="3526898"/>
            <a:ext cx="2427734" cy="32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ида\Desktop\FB_IMG_1542876213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251520" y="5517232"/>
            <a:ext cx="2808312" cy="12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61266106"/>
              </p:ext>
            </p:extLst>
          </p:nvPr>
        </p:nvGraphicFramePr>
        <p:xfrm>
          <a:off x="467544" y="411815"/>
          <a:ext cx="6336704" cy="89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38" y="0"/>
            <a:ext cx="1564899" cy="8236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9" y="1124744"/>
            <a:ext cx="2376264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57" y="3596435"/>
            <a:ext cx="2373317" cy="3164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22" y="1881103"/>
            <a:ext cx="2464362" cy="32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266</TotalTime>
  <Words>239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Century Schoolbook</vt:lpstr>
      <vt:lpstr>Comic Sans MS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Аида</dc:creator>
  <cp:lastModifiedBy>-</cp:lastModifiedBy>
  <cp:revision>39</cp:revision>
  <dcterms:created xsi:type="dcterms:W3CDTF">2018-11-22T15:01:05Z</dcterms:created>
  <dcterms:modified xsi:type="dcterms:W3CDTF">2018-11-26T17:43:39Z</dcterms:modified>
</cp:coreProperties>
</file>