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8" r:id="rId4"/>
    <p:sldId id="270" r:id="rId5"/>
    <p:sldId id="269" r:id="rId6"/>
    <p:sldId id="271" r:id="rId7"/>
    <p:sldId id="263" r:id="rId8"/>
    <p:sldId id="272" r:id="rId9"/>
    <p:sldId id="264" r:id="rId10"/>
    <p:sldId id="273" r:id="rId11"/>
    <p:sldId id="267" r:id="rId12"/>
    <p:sldId id="265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6B11F-1CB5-48B6-A3D6-8A229D1FCD1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D69372-531C-4C97-B4F4-6D93AF1A02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Коммуникация</a:t>
          </a:r>
          <a:endParaRPr lang="ru-RU" sz="2000" b="1" dirty="0">
            <a:solidFill>
              <a:srgbClr val="002060"/>
            </a:solidFill>
          </a:endParaRPr>
        </a:p>
      </dgm:t>
    </dgm:pt>
    <dgm:pt modelId="{BA4F405E-CAFF-4C37-B354-7DECE7795DFD}" type="parTrans" cxnId="{AE97B9C4-03B9-4BD1-B16A-4A48A1B2D3CB}">
      <dgm:prSet/>
      <dgm:spPr/>
      <dgm:t>
        <a:bodyPr/>
        <a:lstStyle/>
        <a:p>
          <a:endParaRPr lang="ru-RU"/>
        </a:p>
      </dgm:t>
    </dgm:pt>
    <dgm:pt modelId="{3F54F1AB-63BD-44C5-9BC2-21A82893DB12}" type="sibTrans" cxnId="{AE97B9C4-03B9-4BD1-B16A-4A48A1B2D3CB}">
      <dgm:prSet/>
      <dgm:spPr/>
      <dgm:t>
        <a:bodyPr/>
        <a:lstStyle/>
        <a:p>
          <a:endParaRPr lang="ru-RU"/>
        </a:p>
      </dgm:t>
    </dgm:pt>
    <dgm:pt modelId="{D8DC9CD8-42F7-4AC6-B1DC-AEDB9C52E65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Креативность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E14EA71E-CD83-496F-A85F-B3CD988D6430}" type="parTrans" cxnId="{7CC15AAB-01D0-4FBD-9F53-50419749B1E9}">
      <dgm:prSet/>
      <dgm:spPr/>
      <dgm:t>
        <a:bodyPr/>
        <a:lstStyle/>
        <a:p>
          <a:endParaRPr lang="ru-RU"/>
        </a:p>
      </dgm:t>
    </dgm:pt>
    <dgm:pt modelId="{5E50F06A-40D1-4EB5-92C9-2E04E0A08AFF}" type="sibTrans" cxnId="{7CC15AAB-01D0-4FBD-9F53-50419749B1E9}">
      <dgm:prSet/>
      <dgm:spPr/>
      <dgm:t>
        <a:bodyPr/>
        <a:lstStyle/>
        <a:p>
          <a:endParaRPr lang="ru-RU"/>
        </a:p>
      </dgm:t>
    </dgm:pt>
    <dgm:pt modelId="{D1E38950-4CF8-45B8-A9A3-4252A9FEF90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Критическое мышление</a:t>
          </a:r>
          <a:endParaRPr lang="ru-RU" sz="2000" b="1" dirty="0">
            <a:solidFill>
              <a:srgbClr val="002060"/>
            </a:solidFill>
          </a:endParaRPr>
        </a:p>
      </dgm:t>
    </dgm:pt>
    <dgm:pt modelId="{61762A44-2232-4F5A-9D48-640E0EEA6B81}" type="parTrans" cxnId="{0DEDA5F3-C2E5-439B-B575-0D63D8C002F9}">
      <dgm:prSet/>
      <dgm:spPr/>
      <dgm:t>
        <a:bodyPr/>
        <a:lstStyle/>
        <a:p>
          <a:endParaRPr lang="ru-RU"/>
        </a:p>
      </dgm:t>
    </dgm:pt>
    <dgm:pt modelId="{96208FE7-18B0-4B36-AF5C-B7046427DCD6}" type="sibTrans" cxnId="{0DEDA5F3-C2E5-439B-B575-0D63D8C002F9}">
      <dgm:prSet/>
      <dgm:spPr/>
      <dgm:t>
        <a:bodyPr/>
        <a:lstStyle/>
        <a:p>
          <a:endParaRPr lang="ru-RU"/>
        </a:p>
      </dgm:t>
    </dgm:pt>
    <dgm:pt modelId="{3DF014CF-8E83-4A91-9E39-E8CBA8379E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Кооперация</a:t>
          </a:r>
          <a:endParaRPr lang="ru-RU" sz="2000" b="1" dirty="0">
            <a:solidFill>
              <a:srgbClr val="002060"/>
            </a:solidFill>
          </a:endParaRPr>
        </a:p>
      </dgm:t>
    </dgm:pt>
    <dgm:pt modelId="{71551962-23B6-4ADA-A459-17A5BE19EFDB}" type="parTrans" cxnId="{2FD26069-FDD9-45D1-BA6B-EEFEEA0151B4}">
      <dgm:prSet/>
      <dgm:spPr/>
      <dgm:t>
        <a:bodyPr/>
        <a:lstStyle/>
        <a:p>
          <a:endParaRPr lang="ru-RU"/>
        </a:p>
      </dgm:t>
    </dgm:pt>
    <dgm:pt modelId="{18C33FA6-8347-4F96-87B0-C3A8764AEF0D}" type="sibTrans" cxnId="{2FD26069-FDD9-45D1-BA6B-EEFEEA0151B4}">
      <dgm:prSet/>
      <dgm:spPr/>
      <dgm:t>
        <a:bodyPr/>
        <a:lstStyle/>
        <a:p>
          <a:endParaRPr lang="ru-RU"/>
        </a:p>
      </dgm:t>
    </dgm:pt>
    <dgm:pt modelId="{3CF274EB-5BD6-4759-8848-F21F1E79AF0D}" type="pres">
      <dgm:prSet presAssocID="{4AD6B11F-1CB5-48B6-A3D6-8A229D1FCD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54B4B5-A68B-4C5A-A0F3-7B67A03801B0}" type="pres">
      <dgm:prSet presAssocID="{F0D69372-531C-4C97-B4F4-6D93AF1A02C3}" presName="node" presStyleLbl="node1" presStyleIdx="0" presStyleCnt="4" custScaleX="150026" custRadScaleRad="108931" custRadScaleInc="-6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66100-F40A-45F3-9AA4-54DD1F0BB4D0}" type="pres">
      <dgm:prSet presAssocID="{3F54F1AB-63BD-44C5-9BC2-21A82893DB12}" presName="sibTrans" presStyleLbl="sibTrans2D1" presStyleIdx="0" presStyleCnt="4" custScaleX="202649" custLinFactX="44125" custLinFactNeighborX="100000" custLinFactNeighborY="-61657"/>
      <dgm:spPr/>
      <dgm:t>
        <a:bodyPr/>
        <a:lstStyle/>
        <a:p>
          <a:endParaRPr lang="ru-RU"/>
        </a:p>
      </dgm:t>
    </dgm:pt>
    <dgm:pt modelId="{13C1A28C-5A49-47AB-9EAB-2A9F90F4BB7F}" type="pres">
      <dgm:prSet presAssocID="{3F54F1AB-63BD-44C5-9BC2-21A82893DB1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98B7854-9C22-404D-979C-A2B6D6254F7A}" type="pres">
      <dgm:prSet presAssocID="{D8DC9CD8-42F7-4AC6-B1DC-AEDB9C52E65A}" presName="node" presStyleLbl="node1" presStyleIdx="1" presStyleCnt="4" custScaleX="137116" custRadScaleRad="123529" custRadScaleInc="-1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3DB15-A533-4514-81C5-99EF03C4E873}" type="pres">
      <dgm:prSet presAssocID="{5E50F06A-40D1-4EB5-92C9-2E04E0A08AFF}" presName="sibTrans" presStyleLbl="sibTrans2D1" presStyleIdx="1" presStyleCnt="4" custScaleX="223106" custLinFactX="40864" custLinFactNeighborX="100000" custLinFactNeighborY="70756"/>
      <dgm:spPr/>
      <dgm:t>
        <a:bodyPr/>
        <a:lstStyle/>
        <a:p>
          <a:endParaRPr lang="ru-RU"/>
        </a:p>
      </dgm:t>
    </dgm:pt>
    <dgm:pt modelId="{02166E16-C623-4264-A8B0-EEEA0620FEB1}" type="pres">
      <dgm:prSet presAssocID="{5E50F06A-40D1-4EB5-92C9-2E04E0A08AF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6CCA3E1-9179-43D0-B727-86419AB21262}" type="pres">
      <dgm:prSet presAssocID="{D1E38950-4CF8-45B8-A9A3-4252A9FEF907}" presName="node" presStyleLbl="node1" presStyleIdx="2" presStyleCnt="4" custScaleX="156452" custRadScaleRad="103458" custRadScaleInc="-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04AE5-1814-4EE9-A070-14C3984F225C}" type="pres">
      <dgm:prSet presAssocID="{96208FE7-18B0-4B36-AF5C-B7046427DCD6}" presName="sibTrans" presStyleLbl="sibTrans2D1" presStyleIdx="2" presStyleCnt="4" custScaleX="194399" custLinFactX="-44907" custLinFactNeighborX="-100000" custLinFactNeighborY="87980"/>
      <dgm:spPr/>
      <dgm:t>
        <a:bodyPr/>
        <a:lstStyle/>
        <a:p>
          <a:endParaRPr lang="ru-RU"/>
        </a:p>
      </dgm:t>
    </dgm:pt>
    <dgm:pt modelId="{DF02710F-76A8-4059-AAD0-87C901956F50}" type="pres">
      <dgm:prSet presAssocID="{96208FE7-18B0-4B36-AF5C-B7046427DCD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CBBFC2-8F7E-43CA-B248-79153C53117E}" type="pres">
      <dgm:prSet presAssocID="{3DF014CF-8E83-4A91-9E39-E8CBA8379E09}" presName="node" presStyleLbl="node1" presStyleIdx="3" presStyleCnt="4" custScaleX="133864" custRadScaleRad="143789" custRadScaleInc="-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F40B1-0568-4785-A308-1E2D18BF2B0D}" type="pres">
      <dgm:prSet presAssocID="{18C33FA6-8347-4F96-87B0-C3A8764AEF0D}" presName="sibTrans" presStyleLbl="sibTrans2D1" presStyleIdx="3" presStyleCnt="4" custScaleX="180645" custLinFactX="-42673" custLinFactNeighborX="-100000" custLinFactNeighborY="-82119"/>
      <dgm:spPr/>
      <dgm:t>
        <a:bodyPr/>
        <a:lstStyle/>
        <a:p>
          <a:endParaRPr lang="ru-RU"/>
        </a:p>
      </dgm:t>
    </dgm:pt>
    <dgm:pt modelId="{BE7D7470-3D0E-45AF-BEC1-C28F8112209C}" type="pres">
      <dgm:prSet presAssocID="{18C33FA6-8347-4F96-87B0-C3A8764AEF0D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CE2068D-6655-4D19-B878-5155E59E4DA7}" type="presOf" srcId="{F0D69372-531C-4C97-B4F4-6D93AF1A02C3}" destId="{2954B4B5-A68B-4C5A-A0F3-7B67A03801B0}" srcOrd="0" destOrd="0" presId="urn:microsoft.com/office/officeart/2005/8/layout/cycle2"/>
    <dgm:cxn modelId="{4BA7D4E6-8DF2-4E40-8488-86B1B0082CB5}" type="presOf" srcId="{18C33FA6-8347-4F96-87B0-C3A8764AEF0D}" destId="{3E6F40B1-0568-4785-A308-1E2D18BF2B0D}" srcOrd="0" destOrd="0" presId="urn:microsoft.com/office/officeart/2005/8/layout/cycle2"/>
    <dgm:cxn modelId="{FBD00822-28A5-484D-BF2C-A2928A5A51BF}" type="presOf" srcId="{4AD6B11F-1CB5-48B6-A3D6-8A229D1FCD16}" destId="{3CF274EB-5BD6-4759-8848-F21F1E79AF0D}" srcOrd="0" destOrd="0" presId="urn:microsoft.com/office/officeart/2005/8/layout/cycle2"/>
    <dgm:cxn modelId="{1FE228CA-B256-408B-A6BF-5E770EC8CBAB}" type="presOf" srcId="{3DF014CF-8E83-4A91-9E39-E8CBA8379E09}" destId="{12CBBFC2-8F7E-43CA-B248-79153C53117E}" srcOrd="0" destOrd="0" presId="urn:microsoft.com/office/officeart/2005/8/layout/cycle2"/>
    <dgm:cxn modelId="{F81F2733-7FB1-4B1E-BE60-14397CB04070}" type="presOf" srcId="{5E50F06A-40D1-4EB5-92C9-2E04E0A08AFF}" destId="{D7C3DB15-A533-4514-81C5-99EF03C4E873}" srcOrd="0" destOrd="0" presId="urn:microsoft.com/office/officeart/2005/8/layout/cycle2"/>
    <dgm:cxn modelId="{38E79255-5908-42A6-8346-2F0D7AFCD700}" type="presOf" srcId="{3F54F1AB-63BD-44C5-9BC2-21A82893DB12}" destId="{D0366100-F40A-45F3-9AA4-54DD1F0BB4D0}" srcOrd="0" destOrd="0" presId="urn:microsoft.com/office/officeart/2005/8/layout/cycle2"/>
    <dgm:cxn modelId="{21D39448-E2ED-4EAE-B1E5-A7F988E3B451}" type="presOf" srcId="{D1E38950-4CF8-45B8-A9A3-4252A9FEF907}" destId="{A6CCA3E1-9179-43D0-B727-86419AB21262}" srcOrd="0" destOrd="0" presId="urn:microsoft.com/office/officeart/2005/8/layout/cycle2"/>
    <dgm:cxn modelId="{1D0C5ED5-5DED-4325-9F18-0C71874757B0}" type="presOf" srcId="{96208FE7-18B0-4B36-AF5C-B7046427DCD6}" destId="{DF02710F-76A8-4059-AAD0-87C901956F50}" srcOrd="1" destOrd="0" presId="urn:microsoft.com/office/officeart/2005/8/layout/cycle2"/>
    <dgm:cxn modelId="{E8E3AC6C-FDC1-4A33-8DB4-4D193F4FBEF3}" type="presOf" srcId="{3F54F1AB-63BD-44C5-9BC2-21A82893DB12}" destId="{13C1A28C-5A49-47AB-9EAB-2A9F90F4BB7F}" srcOrd="1" destOrd="0" presId="urn:microsoft.com/office/officeart/2005/8/layout/cycle2"/>
    <dgm:cxn modelId="{911FA5E2-C386-474F-ADEB-3CB8EA1AC7E4}" type="presOf" srcId="{5E50F06A-40D1-4EB5-92C9-2E04E0A08AFF}" destId="{02166E16-C623-4264-A8B0-EEEA0620FEB1}" srcOrd="1" destOrd="0" presId="urn:microsoft.com/office/officeart/2005/8/layout/cycle2"/>
    <dgm:cxn modelId="{02F6D67F-E3FD-43E5-80BB-5C4A4D9C5C2D}" type="presOf" srcId="{96208FE7-18B0-4B36-AF5C-B7046427DCD6}" destId="{D9704AE5-1814-4EE9-A070-14C3984F225C}" srcOrd="0" destOrd="0" presId="urn:microsoft.com/office/officeart/2005/8/layout/cycle2"/>
    <dgm:cxn modelId="{0DEDA5F3-C2E5-439B-B575-0D63D8C002F9}" srcId="{4AD6B11F-1CB5-48B6-A3D6-8A229D1FCD16}" destId="{D1E38950-4CF8-45B8-A9A3-4252A9FEF907}" srcOrd="2" destOrd="0" parTransId="{61762A44-2232-4F5A-9D48-640E0EEA6B81}" sibTransId="{96208FE7-18B0-4B36-AF5C-B7046427DCD6}"/>
    <dgm:cxn modelId="{AE97B9C4-03B9-4BD1-B16A-4A48A1B2D3CB}" srcId="{4AD6B11F-1CB5-48B6-A3D6-8A229D1FCD16}" destId="{F0D69372-531C-4C97-B4F4-6D93AF1A02C3}" srcOrd="0" destOrd="0" parTransId="{BA4F405E-CAFF-4C37-B354-7DECE7795DFD}" sibTransId="{3F54F1AB-63BD-44C5-9BC2-21A82893DB12}"/>
    <dgm:cxn modelId="{EBA93861-28FB-4D5C-A091-296569A0F304}" type="presOf" srcId="{18C33FA6-8347-4F96-87B0-C3A8764AEF0D}" destId="{BE7D7470-3D0E-45AF-BEC1-C28F8112209C}" srcOrd="1" destOrd="0" presId="urn:microsoft.com/office/officeart/2005/8/layout/cycle2"/>
    <dgm:cxn modelId="{7CC15AAB-01D0-4FBD-9F53-50419749B1E9}" srcId="{4AD6B11F-1CB5-48B6-A3D6-8A229D1FCD16}" destId="{D8DC9CD8-42F7-4AC6-B1DC-AEDB9C52E65A}" srcOrd="1" destOrd="0" parTransId="{E14EA71E-CD83-496F-A85F-B3CD988D6430}" sibTransId="{5E50F06A-40D1-4EB5-92C9-2E04E0A08AFF}"/>
    <dgm:cxn modelId="{2FD26069-FDD9-45D1-BA6B-EEFEEA0151B4}" srcId="{4AD6B11F-1CB5-48B6-A3D6-8A229D1FCD16}" destId="{3DF014CF-8E83-4A91-9E39-E8CBA8379E09}" srcOrd="3" destOrd="0" parTransId="{71551962-23B6-4ADA-A459-17A5BE19EFDB}" sibTransId="{18C33FA6-8347-4F96-87B0-C3A8764AEF0D}"/>
    <dgm:cxn modelId="{5D85CE0D-0A02-4F10-9A1E-04B10E46F355}" type="presOf" srcId="{D8DC9CD8-42F7-4AC6-B1DC-AEDB9C52E65A}" destId="{398B7854-9C22-404D-979C-A2B6D6254F7A}" srcOrd="0" destOrd="0" presId="urn:microsoft.com/office/officeart/2005/8/layout/cycle2"/>
    <dgm:cxn modelId="{CD61F548-9DC2-4788-AFBC-A66CD1168D0F}" type="presParOf" srcId="{3CF274EB-5BD6-4759-8848-F21F1E79AF0D}" destId="{2954B4B5-A68B-4C5A-A0F3-7B67A03801B0}" srcOrd="0" destOrd="0" presId="urn:microsoft.com/office/officeart/2005/8/layout/cycle2"/>
    <dgm:cxn modelId="{7144048C-CBF6-498E-96CF-745A56B2983B}" type="presParOf" srcId="{3CF274EB-5BD6-4759-8848-F21F1E79AF0D}" destId="{D0366100-F40A-45F3-9AA4-54DD1F0BB4D0}" srcOrd="1" destOrd="0" presId="urn:microsoft.com/office/officeart/2005/8/layout/cycle2"/>
    <dgm:cxn modelId="{608A8E44-CAD7-4FC4-83B1-E951064C1E17}" type="presParOf" srcId="{D0366100-F40A-45F3-9AA4-54DD1F0BB4D0}" destId="{13C1A28C-5A49-47AB-9EAB-2A9F90F4BB7F}" srcOrd="0" destOrd="0" presId="urn:microsoft.com/office/officeart/2005/8/layout/cycle2"/>
    <dgm:cxn modelId="{C112B273-85B3-4F23-8B5F-F974B80A897C}" type="presParOf" srcId="{3CF274EB-5BD6-4759-8848-F21F1E79AF0D}" destId="{398B7854-9C22-404D-979C-A2B6D6254F7A}" srcOrd="2" destOrd="0" presId="urn:microsoft.com/office/officeart/2005/8/layout/cycle2"/>
    <dgm:cxn modelId="{4693BBF1-A302-4A5E-9707-2E834772D10B}" type="presParOf" srcId="{3CF274EB-5BD6-4759-8848-F21F1E79AF0D}" destId="{D7C3DB15-A533-4514-81C5-99EF03C4E873}" srcOrd="3" destOrd="0" presId="urn:microsoft.com/office/officeart/2005/8/layout/cycle2"/>
    <dgm:cxn modelId="{84FF8BE0-B2FB-412D-8F5F-891795D64145}" type="presParOf" srcId="{D7C3DB15-A533-4514-81C5-99EF03C4E873}" destId="{02166E16-C623-4264-A8B0-EEEA0620FEB1}" srcOrd="0" destOrd="0" presId="urn:microsoft.com/office/officeart/2005/8/layout/cycle2"/>
    <dgm:cxn modelId="{6B946E75-3FDF-4FF2-ABE8-0CCC1C244B7D}" type="presParOf" srcId="{3CF274EB-5BD6-4759-8848-F21F1E79AF0D}" destId="{A6CCA3E1-9179-43D0-B727-86419AB21262}" srcOrd="4" destOrd="0" presId="urn:microsoft.com/office/officeart/2005/8/layout/cycle2"/>
    <dgm:cxn modelId="{E0F47D81-6BD6-4B3D-B6CA-A17146F5550B}" type="presParOf" srcId="{3CF274EB-5BD6-4759-8848-F21F1E79AF0D}" destId="{D9704AE5-1814-4EE9-A070-14C3984F225C}" srcOrd="5" destOrd="0" presId="urn:microsoft.com/office/officeart/2005/8/layout/cycle2"/>
    <dgm:cxn modelId="{0266A262-A309-40DA-8678-E9366EE221E0}" type="presParOf" srcId="{D9704AE5-1814-4EE9-A070-14C3984F225C}" destId="{DF02710F-76A8-4059-AAD0-87C901956F50}" srcOrd="0" destOrd="0" presId="urn:microsoft.com/office/officeart/2005/8/layout/cycle2"/>
    <dgm:cxn modelId="{93AFF361-AD38-4D56-BD77-FA9C78192CE5}" type="presParOf" srcId="{3CF274EB-5BD6-4759-8848-F21F1E79AF0D}" destId="{12CBBFC2-8F7E-43CA-B248-79153C53117E}" srcOrd="6" destOrd="0" presId="urn:microsoft.com/office/officeart/2005/8/layout/cycle2"/>
    <dgm:cxn modelId="{E3BBBC31-461A-4074-A81B-6DF3D5687113}" type="presParOf" srcId="{3CF274EB-5BD6-4759-8848-F21F1E79AF0D}" destId="{3E6F40B1-0568-4785-A308-1E2D18BF2B0D}" srcOrd="7" destOrd="0" presId="urn:microsoft.com/office/officeart/2005/8/layout/cycle2"/>
    <dgm:cxn modelId="{2B2302E2-CEC6-477A-A9B9-EF19F8B1D44A}" type="presParOf" srcId="{3E6F40B1-0568-4785-A308-1E2D18BF2B0D}" destId="{BE7D7470-3D0E-45AF-BEC1-C28F8112209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4B4B5-A68B-4C5A-A0F3-7B67A03801B0}">
      <dsp:nvSpPr>
        <dsp:cNvPr id="0" name=""/>
        <dsp:cNvSpPr/>
      </dsp:nvSpPr>
      <dsp:spPr>
        <a:xfrm>
          <a:off x="2272210" y="0"/>
          <a:ext cx="2696337" cy="17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Коммуникация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667079" y="263201"/>
        <a:ext cx="1906599" cy="1270844"/>
      </dsp:txXfrm>
    </dsp:sp>
    <dsp:sp modelId="{D0366100-F40A-45F3-9AA4-54DD1F0BB4D0}">
      <dsp:nvSpPr>
        <dsp:cNvPr id="0" name=""/>
        <dsp:cNvSpPr/>
      </dsp:nvSpPr>
      <dsp:spPr>
        <a:xfrm rot="2241330">
          <a:off x="5068308" y="1167906"/>
          <a:ext cx="984269" cy="606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086970" y="1234014"/>
        <a:ext cx="802298" cy="363942"/>
      </dsp:txXfrm>
    </dsp:sp>
    <dsp:sp modelId="{398B7854-9C22-404D-979C-A2B6D6254F7A}">
      <dsp:nvSpPr>
        <dsp:cNvPr id="0" name=""/>
        <dsp:cNvSpPr/>
      </dsp:nvSpPr>
      <dsp:spPr>
        <a:xfrm>
          <a:off x="4854608" y="1882660"/>
          <a:ext cx="2464312" cy="17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Креативность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215498" y="2145861"/>
        <a:ext cx="1742532" cy="1270844"/>
      </dsp:txXfrm>
    </dsp:sp>
    <dsp:sp modelId="{D7C3DB15-A533-4514-81C5-99EF03C4E873}">
      <dsp:nvSpPr>
        <dsp:cNvPr id="0" name=""/>
        <dsp:cNvSpPr/>
      </dsp:nvSpPr>
      <dsp:spPr>
        <a:xfrm rot="8419382">
          <a:off x="5085455" y="3848820"/>
          <a:ext cx="1018642" cy="606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5246468" y="3912044"/>
        <a:ext cx="836671" cy="363942"/>
      </dsp:txXfrm>
    </dsp:sp>
    <dsp:sp modelId="{A6CCA3E1-9179-43D0-B727-86419AB21262}">
      <dsp:nvSpPr>
        <dsp:cNvPr id="0" name=""/>
        <dsp:cNvSpPr/>
      </dsp:nvSpPr>
      <dsp:spPr>
        <a:xfrm>
          <a:off x="2346154" y="3819377"/>
          <a:ext cx="2811828" cy="17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Критическое мышление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757937" y="4082578"/>
        <a:ext cx="1988262" cy="1270844"/>
      </dsp:txXfrm>
    </dsp:sp>
    <dsp:sp modelId="{D9704AE5-1814-4EE9-A070-14C3984F225C}">
      <dsp:nvSpPr>
        <dsp:cNvPr id="0" name=""/>
        <dsp:cNvSpPr/>
      </dsp:nvSpPr>
      <dsp:spPr>
        <a:xfrm rot="12974593">
          <a:off x="1236695" y="3998527"/>
          <a:ext cx="979293" cy="606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1401062" y="4173633"/>
        <a:ext cx="797322" cy="363942"/>
      </dsp:txXfrm>
    </dsp:sp>
    <dsp:sp modelId="{12CBBFC2-8F7E-43CA-B248-79153C53117E}">
      <dsp:nvSpPr>
        <dsp:cNvPr id="0" name=""/>
        <dsp:cNvSpPr/>
      </dsp:nvSpPr>
      <dsp:spPr>
        <a:xfrm>
          <a:off x="0" y="1950738"/>
          <a:ext cx="2405866" cy="17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Кооперация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2331" y="2213939"/>
        <a:ext cx="1701204" cy="1270844"/>
      </dsp:txXfrm>
    </dsp:sp>
    <dsp:sp modelId="{3E6F40B1-0568-4785-A308-1E2D18BF2B0D}">
      <dsp:nvSpPr>
        <dsp:cNvPr id="0" name=""/>
        <dsp:cNvSpPr/>
      </dsp:nvSpPr>
      <dsp:spPr>
        <a:xfrm rot="19265910">
          <a:off x="1202979" y="1098271"/>
          <a:ext cx="912437" cy="606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1223157" y="1276722"/>
        <a:ext cx="730466" cy="363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ida.askerowa2014@yandex.ru" TargetMode="External"/><Relationship Id="rId5" Type="http://schemas.openxmlformats.org/officeDocument/2006/relationships/hyperlink" Target="https://ds3nkz.edu.yar.ru/lichnie_stranitsi_pedagogov/stranitsa_vospitatelya_askerovoy_aidi_usmanovni/razreshite_predstavitsya.html" TargetMode="External"/><Relationship Id="rId4" Type="http://schemas.openxmlformats.org/officeDocument/2006/relationships/hyperlink" Target="mailto:Nekouz3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339403"/>
            <a:ext cx="8711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«Бизнес-центр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«Креативность без границ»»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©Аскерова Аида Усмановна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Некоузский детский сад №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воспитатель высшей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квалификационной категории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Борок, 2018</a:t>
            </a:r>
          </a:p>
          <a:p>
            <a:pPr algn="ctr"/>
            <a:endParaRPr lang="ru-RU" sz="2400" i="1" dirty="0">
              <a:solidFill>
                <a:srgbClr val="002060"/>
              </a:solidFill>
            </a:endParaRPr>
          </a:p>
          <a:p>
            <a:pPr algn="ctr"/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-108520" y="1250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Межмуниципальный семинар-практикум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«Конкурсное движение как ресурс повышения профессиональной компетенции педагога»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ea typeface="PMingLiU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0" y="-9939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LGA_VM\Desktop\лого_4к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4091930"/>
              </p:ext>
            </p:extLst>
          </p:nvPr>
        </p:nvGraphicFramePr>
        <p:xfrm>
          <a:off x="971600" y="404664"/>
          <a:ext cx="748883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13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835292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проектов: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1.Как </a:t>
            </a:r>
            <a:r>
              <a:rPr lang="ru-RU" sz="2400" i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педагога креативно мыслить?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2.Школа развития критического мышления.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3.Школа содружества и сотворчества</a:t>
            </a:r>
            <a:r>
              <a:rPr lang="ru-RU" sz="2400" i="1" dirty="0" smtClean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к проектам: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Проект должен иметь нестандартные пути решения.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2).Проект должен быть жизненным.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17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3). Проект должен быть востребованным.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LGA_VM\Desktop\part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5036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5020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1).Коллегиально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концепцию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от замысла до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воплощения.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2).Презентовать бизнес-проект.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ида\Desktop\думающие человечки\ZB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5407943" cy="347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05273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Планируем,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решаем,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составляем,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действуем…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ида\Desktop\1.09.2018-1.09.2019\Выступления 1.09.2018-30.05.2019\Семинар практикум 19.10.2018\думающие человечки\2fd3e77af9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14096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2715" y="2636912"/>
            <a:ext cx="614214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 к 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сотрудничеству</a:t>
            </a:r>
          </a:p>
          <a:p>
            <a:pPr algn="just">
              <a:spcBef>
                <a:spcPct val="0"/>
              </a:spcBef>
            </a:pP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152730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, Ярославская область, Некоузский район, 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с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. Новый 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Некоуз, ул. Юбилейная, д.24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Телефон: 8 (485)2-13-79 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Официальный сайт: ds3nkz.edu.yar.ru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E-</a:t>
            </a:r>
            <a:r>
              <a:rPr lang="ru-RU" altLang="ru-RU" sz="1600" dirty="0" err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mail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: MDOU 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4"/>
              </a:rPr>
              <a:t>Nekouz3@yandex.ru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Личная страница на сайте образовательного учреждения: 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https</a:t>
            </a:r>
            <a: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://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ds3nkz.edu.yar.ru/lichnie_stranitsi_</a:t>
            </a:r>
            <a:endParaRPr lang="ru-RU" altLang="ru-RU" sz="16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hlinkClick r:id="rId5"/>
            </a:endParaRPr>
          </a:p>
          <a:p>
            <a:pPr algn="just">
              <a:spcBef>
                <a:spcPct val="0"/>
              </a:spcBef>
            </a:pPr>
            <a:r>
              <a:rPr lang="en-US" altLang="ru-RU" sz="1600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pedagogov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/</a:t>
            </a:r>
            <a:r>
              <a:rPr lang="en-US" altLang="ru-RU" sz="1600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stranitsa_vospitatelya_askerovoy_aidi_usmanovni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/razreshite_predstavitsya.html</a:t>
            </a:r>
            <a:endParaRPr lang="ru-RU" altLang="ru-RU" sz="16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E-</a:t>
            </a:r>
            <a:r>
              <a:rPr lang="ru-RU" altLang="ru-RU" sz="1600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mail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6"/>
              </a:rPr>
              <a:t>aida.askerowa2014@yandex.ru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28" descr="с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10" y="332656"/>
            <a:ext cx="4795782" cy="2032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еминар практикум 19.10.2018\14955008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" y="3118"/>
            <a:ext cx="9145984" cy="68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ID – Singapore_(only-mp3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ида\Desktop\2fd3e77af9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844824"/>
            <a:ext cx="4536504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109620"/>
            <a:ext cx="756084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 ли «учиться» критическое мышление?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еминар практикум 19.10.2018\14955008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" y="3118"/>
            <a:ext cx="9145984" cy="68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ID – Singapore_(only-mp3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ида\Desktop\думающие человечки\kisspng-person-multi-level-marketing-business-need-3d-people-5ae82d8b070d57.149218201525165451028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319638" cy="43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882047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Креативность-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это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врожденная  или приобретённая способность?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еминар практикум 19.10.2018\14955008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" y="3118"/>
            <a:ext cx="9145984" cy="68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ID – Singapore_(only-mp3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ида\Desktop\думающие человечки\299280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5503" r="7676" b="11431"/>
          <a:stretch/>
        </p:blipFill>
        <p:spPr bwMode="auto">
          <a:xfrm>
            <a:off x="539552" y="2060848"/>
            <a:ext cx="4955434" cy="4120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0169" y="1133130"/>
            <a:ext cx="564366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Коммуникация-способность или навыки?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еминар практикум 19.10.2018\14955008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" y="3118"/>
            <a:ext cx="9145984" cy="68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ID – Singapore_(only-mp3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.xn--80aadbl4brqgmah.xn--p1ai/DwABAIQAzQSSAc0DUv_D-w8/0dbf0KyANNvNivg5iKZm8Q/sv/image/a7/3f/dd/451146/259/%D1%84%D0%BE%D0%BD%20%D0%BD%D0%B0%20%D0%BE%D0%B1%D1%80%D0%B0%D1%82%D0%BD%D1%8B%D0%B9%20%D0%B7%D0%B2%D0%BE%D0%BD%D0%BE%D0%BA.jpg?1488308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"/>
            <a:ext cx="9144000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ида\Desktop\думающие человечки\man-discus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48747"/>
            <a:ext cx="546168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Кооперация! Как достичь общих целей?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206</Words>
  <Application>Microsoft Office PowerPoint</Application>
  <PresentationFormat>Экран (4:3)</PresentationFormat>
  <Paragraphs>52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Аида</dc:creator>
  <cp:lastModifiedBy>Аида</cp:lastModifiedBy>
  <cp:revision>17</cp:revision>
  <dcterms:created xsi:type="dcterms:W3CDTF">2018-10-15T20:40:06Z</dcterms:created>
  <dcterms:modified xsi:type="dcterms:W3CDTF">2019-01-24T07:18:50Z</dcterms:modified>
</cp:coreProperties>
</file>