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80" r:id="rId4"/>
    <p:sldId id="279" r:id="rId5"/>
    <p:sldId id="281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  <p:sldId id="282" r:id="rId26"/>
    <p:sldId id="283" r:id="rId27"/>
    <p:sldId id="25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3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5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0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8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53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4832-4006-472E-AEEF-DE1F25D11BFD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EC65-E9D8-4F22-9109-7E0A65FEE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ida.askerowa2014@yandex.ru" TargetMode="External"/><Relationship Id="rId5" Type="http://schemas.openxmlformats.org/officeDocument/2006/relationships/hyperlink" Target="http://infourok.ru/user/" TargetMode="External"/><Relationship Id="rId4" Type="http://schemas.openxmlformats.org/officeDocument/2006/relationships/hyperlink" Target="mailto:Nekouz3@yandex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540" y="366623"/>
            <a:ext cx="80112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Некоузский детский сад № 3</a:t>
            </a:r>
          </a:p>
          <a:p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 «Солнечные зайчики»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«Этот волшебный Новый год!»</a:t>
            </a:r>
          </a:p>
          <a:p>
            <a:pPr algn="ctr"/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© воспитатель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Аскерова Аида Усмановна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9212" y="439344"/>
            <a:ext cx="77655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Основной этап :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ознакомление детей с праздником Новый год, расширение знаний детей о традициях празднования нового года.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Перспективный план проекта «Новый год»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Игровая деятельность: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«Семья: семейный праздник Новый год», «Магазин новогодних игрушек», « Нарядим елочку».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Дидактические игры: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«Сделаем бусы на елку», «Найди лишний предмет на елке».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Коммуникативная деятельность: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Беседы: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«Пришла зима», «Зимние виды спорта», «Чем опасен сильный мороз», «Опасные ситуации во время катания на коньках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 льду реки, с горки на санках», «Новый год у ворот»,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«Опасные огоньки», «Родина Деда Мороза и Снегурочки»,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«День рождения Деда Мороза».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1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3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204" y="405864"/>
            <a:ext cx="7751929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Чтение художественной литературы: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К. Бальмонт «На дворах и домах», А.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Яким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«Первый снег», И Суриков «Стали дни короче», «Зима» Г.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Скрибицкая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«Кто как зимует?», А.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Челуров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«Трудно птицам зимовать».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Сутеев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«Елка»,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С.Козлов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«Как ежик, ослик и медвежонок встречали Новый год»,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В.Усачёв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«Новогоднее поздравление снеговика».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М.Москвина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«Как дед Мороз на свет появился», В.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Сутеев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«Подарок»,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Е.Благинина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«Дед Мороз бумажный».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Барто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«К деткам елочка пришла», Г.Х. Андерсен «Ёлка», Н. Телегина «Сказка о маленькой ёлочке».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Разучивание стихотворения о зиме: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А.Усачев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"Снежинки". Отгадывание загадок о зиме. 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Вышеславцева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«Возле елки».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821" y="474345"/>
            <a:ext cx="7296538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Познавательно-исследовательская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Отгадывание загадок про Новый год.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Рассказы воспитателей по темам: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«Праздник Новый год. Нарядная елка»;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«Новый год»;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«Что такое Новый год?»;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«Зачем Деду Морозу и Снегурочке шубы?»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u="sng" dirty="0" smtClean="0">
                <a:solidFill>
                  <a:schemeClr val="accent1">
                    <a:lumMod val="50000"/>
                  </a:schemeClr>
                </a:solidFill>
              </a:rPr>
              <a:t>Развитие речи: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«Готовимся к Новому году»;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«Что в мешке у Деда Мороза?»;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Продуктивная деятельность: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Выставка рисунков «Зимние узоры»,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Изготовление игрушек на новогоднюю елку своими руками.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2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9212" y="405864"/>
            <a:ext cx="7765576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Двигательная деятельность: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Пальчиковая гимнастика: «Снежок», «Новый год», «Елка», «Дед мороз».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Подвижные игры: «Заморожу», «Кто быстрее соберет снежинки», спортивная игра «Хоккей».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Физкультминутка: «Зимой».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Дыхательная гимнастика: «Подуем на снежинку».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Творческая деятельность: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Прослушивание музыкального произведения «Вальс снежных хлопьев» из балета «Щелкунчик» (музыка П.И. Чайковского)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Разучивание хоровода: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Н.Вересокина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«Шёл весёлый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Дед Мороз».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7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7797" y="543089"/>
            <a:ext cx="7751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семьей: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Консультация «Готовимся к Новому году».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Конкурс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Изготовление атрибутов для украшения группы и окон.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III. Завершающий этап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Украшение группы, окон.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Новогодний праздник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Фотоочет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Выставка детских рисунков.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24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903" y="562700"/>
            <a:ext cx="82075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 проекта: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дошкольников 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традиций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новогоднего праздника, истории его возникновения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Развились коммуникативные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детей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Развилось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воображение детей, мышление и память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Развилась  творческая инициатива детей 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праздничная атмосфера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Нового года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конструктивного взаимодействия с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семьями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целях дальнейшего сотрудничества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 вовлечено 91% родителей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8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4094" y="340229"/>
            <a:ext cx="4872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ФОТООТЧЁТ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3" y="1105282"/>
            <a:ext cx="3153645" cy="2365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686"/>
            <a:ext cx="3390528" cy="254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4156759"/>
            <a:ext cx="2926336" cy="219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35" y="4116847"/>
            <a:ext cx="2167021" cy="2191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62099" y="2916518"/>
            <a:ext cx="627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Мы ждали этот праздник, когда же он придет !          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Наш славный, наш нарядный, веселый Новый год!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Любимый нынче праздник у  всех моих друзей!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много песен, танцев, веселья и затей!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822" y="3503591"/>
            <a:ext cx="3397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Новогоднее развлечение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«НОВОГОДНИЕ ПРЕВРАЩЕНИЯ»</a:t>
            </a:r>
          </a:p>
        </p:txBody>
      </p:sp>
    </p:spTree>
    <p:extLst>
      <p:ext uri="{BB962C8B-B14F-4D97-AF65-F5344CB8AC3E}">
        <p14:creationId xmlns:p14="http://schemas.microsoft.com/office/powerpoint/2010/main" val="5604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041775" cy="350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7" y="260648"/>
            <a:ext cx="397355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3" y="1008398"/>
            <a:ext cx="3384376" cy="274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98067" y="4565068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красиво в нашем зале! И нарядно и светло!           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Будто в зимний лес попали – всё вокруг белым-бело!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 потолка снежок свисает, золотая мишура!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Ёлка в серебре мерцает! Ярко светится звезда!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7" y="548977"/>
            <a:ext cx="3424278" cy="256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6" y="3249723"/>
            <a:ext cx="3441274" cy="258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21" y="2129051"/>
            <a:ext cx="3325159" cy="2493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882003" y="632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</a:t>
            </a:r>
            <a:r>
              <a:rPr lang="ru-RU" sz="2400" b="1" dirty="0" smtClean="0">
                <a:solidFill>
                  <a:srgbClr val="0070C0"/>
                </a:solidFill>
              </a:rPr>
              <a:t>онкурс  детско-семейного творчества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«Новогодняя открытка»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7239" r="15392" b="7842"/>
          <a:stretch/>
        </p:blipFill>
        <p:spPr>
          <a:xfrm>
            <a:off x="899641" y="572157"/>
            <a:ext cx="2997514" cy="2731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2157"/>
            <a:ext cx="3335861" cy="250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9" y="3646211"/>
            <a:ext cx="3294826" cy="247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29" y="3372994"/>
            <a:ext cx="3103037" cy="232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8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9536" y="397401"/>
            <a:ext cx="738051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Актуальность.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Новый год – самый любимый, чудесный семейный праздник. Праздник с волшебными превращениями и подарками Деда Мороза. Что такое новый год? Кто его придумал? Разобраться в этом поможет работа, осуществляемая в ходе реализации проекта «Скоро, Новый год! »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Время новогодних праздников – это время красивой, доброй сказки, которая приходит в каждый дом в конце года.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Дети ждут этого с нетерпением и новый год для них – это что-то фантастическое, неповторимое и магическое. Но детки еще совсем маленькие и они не в силах организовать этот праздник самостоятельно, поэтому им нужна помощь от любимых родителей.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Очень важно заранее подпитать детское ожидание Нового года, усилить его, проще говоря, создать особенное новогоднее настроение. Для этого взять за традицию, в преддверии Нового года всей семьей готовиться к празднованию этого волшебного праздника. Совместно изготавливать елочные украшения, подготавливать костюмы, разучивать песни и стихи.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76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Объект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4" t="1555" r="26355"/>
          <a:stretch/>
        </p:blipFill>
        <p:spPr>
          <a:xfrm>
            <a:off x="539804" y="409433"/>
            <a:ext cx="2265529" cy="35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06" y="3665735"/>
            <a:ext cx="3301924" cy="2476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-1110" r="27920" b="1"/>
          <a:stretch/>
        </p:blipFill>
        <p:spPr>
          <a:xfrm>
            <a:off x="3429972" y="482403"/>
            <a:ext cx="1828801" cy="3064965"/>
          </a:xfrm>
          <a:prstGeom prst="rect">
            <a:avLst/>
          </a:prstGeom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6774" y="1015038"/>
            <a:ext cx="2470602" cy="235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569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9" y="627797"/>
            <a:ext cx="2423815" cy="221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45" y="516231"/>
            <a:ext cx="2582678" cy="268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3212976"/>
            <a:ext cx="2665178" cy="265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86" y="3553125"/>
            <a:ext cx="3091932" cy="2318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04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90371" y="513514"/>
            <a:ext cx="3048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Наши достижения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Аида\Desktop\Портфолио Зайчиков\Достижения воспитанников 2\Новогодняя открытка Светлячок 2015\Рисун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97" y="513514"/>
            <a:ext cx="4049866" cy="58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7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25" y="421303"/>
            <a:ext cx="2938300" cy="4285455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3" y="421303"/>
            <a:ext cx="3029626" cy="4285455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682" y="2050546"/>
            <a:ext cx="3029626" cy="42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7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0" y="567413"/>
            <a:ext cx="2916585" cy="44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4" y="513618"/>
            <a:ext cx="2882677" cy="452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24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6" y="441983"/>
            <a:ext cx="4222616" cy="597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9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20973" y="771336"/>
            <a:ext cx="790205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0099"/>
                </a:solidFill>
              </a:rPr>
              <a:t>СПИСОК ИСПОЛЬЗУЕМОЙ ЛИТЕРАТУРЫ</a:t>
            </a:r>
          </a:p>
          <a:p>
            <a:endParaRPr lang="ru-RU" altLang="ru-RU" b="1" dirty="0">
              <a:solidFill>
                <a:srgbClr val="000099"/>
              </a:solidFill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Евдокимова Е.С., </a:t>
            </a:r>
            <a:r>
              <a:rPr lang="ru-RU" altLang="ru-RU" dirty="0" err="1">
                <a:solidFill>
                  <a:srgbClr val="000099"/>
                </a:solidFill>
              </a:rPr>
              <a:t>Додокина</a:t>
            </a:r>
            <a:r>
              <a:rPr lang="ru-RU" altLang="ru-RU" dirty="0">
                <a:solidFill>
                  <a:srgbClr val="000099"/>
                </a:solidFill>
              </a:rPr>
              <a:t> Н.В., Кудрявцева Е.А. Детский сад и семья: Методика работы с родителями. – М.: Мозаика-синтез, 2008.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Родительские собрания в детском саду/ Авт. -сост. С.В. </a:t>
            </a:r>
            <a:r>
              <a:rPr lang="ru-RU" altLang="ru-RU" dirty="0" err="1">
                <a:solidFill>
                  <a:srgbClr val="000099"/>
                </a:solidFill>
              </a:rPr>
              <a:t>Чиркова</a:t>
            </a:r>
            <a:r>
              <a:rPr lang="ru-RU" altLang="ru-RU" dirty="0">
                <a:solidFill>
                  <a:srgbClr val="000099"/>
                </a:solidFill>
              </a:rPr>
              <a:t>. – М.: ВАКО, 2011.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Панфилова М.А. Игротерапия общения. – М.: «Издательство ГНОМ и Д», 2008.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Взаимодействие дошкольного учреждения с родителями. Москва, 2002 г.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О. Л. Зверева, Т. В. Кротова «Общение педагога с родителями в ДОУ. Методический аспект». изд. Творческий центр «Сфера». М, 2005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О. В. </a:t>
            </a:r>
            <a:r>
              <a:rPr lang="ru-RU" altLang="ru-RU" dirty="0" err="1">
                <a:solidFill>
                  <a:srgbClr val="000099"/>
                </a:solidFill>
              </a:rPr>
              <a:t>Солодянкина</a:t>
            </a:r>
            <a:r>
              <a:rPr lang="ru-RU" altLang="ru-RU" dirty="0">
                <a:solidFill>
                  <a:srgbClr val="000099"/>
                </a:solidFill>
              </a:rPr>
              <a:t> «Сотрудничество дошкольного учреждения с семьей. Пособие для работников ДОУ». Изд. «</a:t>
            </a:r>
            <a:r>
              <a:rPr lang="ru-RU" altLang="ru-RU" dirty="0" err="1">
                <a:solidFill>
                  <a:srgbClr val="000099"/>
                </a:solidFill>
              </a:rPr>
              <a:t>Аркти</a:t>
            </a:r>
            <a:r>
              <a:rPr lang="ru-RU" altLang="ru-RU" dirty="0">
                <a:solidFill>
                  <a:srgbClr val="000099"/>
                </a:solidFill>
              </a:rPr>
              <a:t>», М. 2005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Т. Н. </a:t>
            </a:r>
            <a:r>
              <a:rPr lang="ru-RU" altLang="ru-RU" dirty="0" err="1">
                <a:solidFill>
                  <a:srgbClr val="000099"/>
                </a:solidFill>
              </a:rPr>
              <a:t>Доронова</a:t>
            </a:r>
            <a:r>
              <a:rPr lang="ru-RU" altLang="ru-RU" dirty="0">
                <a:solidFill>
                  <a:srgbClr val="000099"/>
                </a:solidFill>
              </a:rPr>
              <a:t> «Взаимодействие дошкольного учреждения с родителями». М., 2002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dirty="0">
                <a:solidFill>
                  <a:srgbClr val="000099"/>
                </a:solidFill>
              </a:rPr>
              <a:t>Федеральный государственный образовательный стандарт</a:t>
            </a:r>
          </a:p>
        </p:txBody>
      </p:sp>
    </p:spTree>
    <p:extLst>
      <p:ext uri="{BB962C8B-B14F-4D97-AF65-F5344CB8AC3E}">
        <p14:creationId xmlns:p14="http://schemas.microsoft.com/office/powerpoint/2010/main" val="784164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pic>
        <p:nvPicPr>
          <p:cNvPr id="3" name="Picture 28" descr="с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52" y="585638"/>
            <a:ext cx="5920319" cy="2509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5360" y="3225407"/>
            <a:ext cx="550221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Вас к сотрудничеству!</a:t>
            </a:r>
            <a:endParaRPr lang="ru-RU" sz="280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897801" y="3878774"/>
            <a:ext cx="57959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152730, Ярославская область, Некоузский район,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с.Новый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 Некоуз, ул. Юбилейная, д.24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Телефон: 8 (485)2-13-79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Официальный сайт: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ds3nkz.edu.yar.ru</a:t>
            </a: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E-</a:t>
            </a:r>
            <a:r>
              <a:rPr lang="ru-RU" altLang="ru-RU" sz="1800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mail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 MDOU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4"/>
              </a:rPr>
              <a:t>Nekouz3@yandex.ru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Личный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сайт: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http://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5"/>
              </a:rPr>
              <a:t>infourok.ru/user/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askerova-aida-usmanovna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E-</a:t>
            </a:r>
            <a:r>
              <a:rPr lang="ru-RU" altLang="ru-RU" sz="1800" dirty="0" err="1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mail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hlinkClick r:id="rId6"/>
              </a:rPr>
              <a:t>aida.askerowa2014@yandex.ru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2514" y="447812"/>
            <a:ext cx="79390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Конкурс с участием взрослых и детей сформирует потребность родителей принимать активное участие в подготовке к празднику.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Чтобы ребенок смог прочувствовать волшебную атмосферу этого праздника, стоит его готовить к Новому году заранее.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Рассказать о Деде Морозе и Снегурочке, прочитать новогодние сказки, разучить песенки и стихи про Новый год. Порекомендовать родителям, написать вместе со своим ребенком письмо Деду Морозу и украсить дом. Маленькие дети любят все блестящее и красочное. И конечно, они обожают новогодние украшения.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	Итак, чтобы дети почувствовали атмосферу праздника, познакомились с традициями празднования нового года, а родители проявили активность и творчество в подготовке к этому празднику, всё это послужило причиной к разработке проекта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«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Этот волшебный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Новый год».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96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0016" y="49591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7159" y="632908"/>
            <a:ext cx="7837714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Возраст детей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4-5 лет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Тема проекта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«Этот волшебный Новый год!»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Вид проекта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информационно – практический.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Тип проекта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творческий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проекта: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краткосрочный -1 неделя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Продукт проекта: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выставка творческих работ «Зимние узоры», новогодние игрушки руками детей, украшение группы к Новому году, активное участие в выставке «Мастерская Деда Мороза»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Участники проекта: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*дети средней группы «Солнечные зайчики»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*родители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воспитатели 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3893" y="366442"/>
            <a:ext cx="8780107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Цель проекта: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асширение знаний детей о зиме, о новогоднем празднике, традициях празднования Нового года.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Задачи проекта: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Обучающие: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Формировать познавательный интерес дошкольников к изучению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традиций новогоднего праздника, истории его возникновения.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 Дать представление детям, что новогодняя игрушка – это не только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атрибут зимнего праздника, но и часть истории нашей страны.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Развивающие: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1. Развивать коммуникативные навыки детей.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 Продолжать развивать творческое воображение детей, мышление и память.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3. Способствовать развитию творческой инициативы 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Воспитательные: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Воспитывать уважительное отношение к культурному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наследию нашей страны.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 Создать праздничную атмосферу в преддверии Нового года.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Создать условия для конструктивного взаимодействия с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семьями воспитанников в целях дальнейшего сотрудничества.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Интеграция областей</a:t>
            </a:r>
            <a:r>
              <a:rPr lang="ru-RU" b="1" i="1" dirty="0" smtClean="0"/>
              <a:t>: </a:t>
            </a:r>
            <a:r>
              <a:rPr lang="ru-RU" dirty="0" smtClean="0"/>
              <a:t>речевое развитие, социально – коммуникативное развитие, художественно-эстетическое развитие, физическое развитие.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72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4274" y="492541"/>
            <a:ext cx="75608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Задачи работы с родителями: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Активировать желание родителей участвовать в жизни группы совместно с воспитателями и детьми.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Привлечь родителей к участию в конкурсе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Привлечь родителей к подготовке к Новогоднему празднику.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* Привлечь родителей и детей к совместному изготовлению атрибутов для украшения группы.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9558" y="474345"/>
            <a:ext cx="7697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Ожидаемый результаты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ормируется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дошкольников к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традиций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новогоднего праздника, истории его возникновения.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навыков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воображения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творческой инициативы 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праздничной атмосферы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Нового года.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конструктивного взаимодействия с </a:t>
            </a:r>
          </a:p>
          <a:p>
            <a:pPr lvl="0"/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семьями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в целях дальнейшего сотрудничества.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9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320" y="843845"/>
            <a:ext cx="7738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Продукт проекта: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Новогодний праздник «Дед Мороз и три поросенка».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Выставка детских рисунков «Зимние узоры».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Конкурс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Праздничное оформление группы, окон.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3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2" y="0"/>
            <a:ext cx="92823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4966" y="617393"/>
            <a:ext cx="77246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Этапы реализации проекта: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 этап :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Информирование участников проекта об актуальности, целях и задачах проекта.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Составление плана реализации основного этапа проекта.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методической и художественной литературы по выбранной тематике проекта.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Подбор дидактических, подвижных, сюжетно- ролевых игр.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45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592</Words>
  <Application>Microsoft Office PowerPoint</Application>
  <PresentationFormat>Экран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№3 - ноутбук 16-1</dc:creator>
  <cp:lastModifiedBy>Кузнецова В.В.</cp:lastModifiedBy>
  <cp:revision>11</cp:revision>
  <dcterms:created xsi:type="dcterms:W3CDTF">2018-01-24T18:01:20Z</dcterms:created>
  <dcterms:modified xsi:type="dcterms:W3CDTF">2023-02-20T07:13:38Z</dcterms:modified>
</cp:coreProperties>
</file>