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90" r:id="rId3"/>
    <p:sldId id="288" r:id="rId4"/>
    <p:sldId id="264" r:id="rId5"/>
    <p:sldId id="308" r:id="rId6"/>
    <p:sldId id="311" r:id="rId7"/>
    <p:sldId id="320" r:id="rId8"/>
    <p:sldId id="298" r:id="rId9"/>
    <p:sldId id="284" r:id="rId10"/>
    <p:sldId id="300" r:id="rId11"/>
    <p:sldId id="299" r:id="rId12"/>
    <p:sldId id="312" r:id="rId13"/>
    <p:sldId id="313" r:id="rId14"/>
    <p:sldId id="314" r:id="rId15"/>
    <p:sldId id="315" r:id="rId16"/>
    <p:sldId id="292" r:id="rId17"/>
    <p:sldId id="309" r:id="rId18"/>
    <p:sldId id="310" r:id="rId19"/>
    <p:sldId id="267" r:id="rId20"/>
    <p:sldId id="324" r:id="rId21"/>
    <p:sldId id="322" r:id="rId22"/>
    <p:sldId id="304" r:id="rId23"/>
    <p:sldId id="305" r:id="rId24"/>
    <p:sldId id="325" r:id="rId25"/>
    <p:sldId id="25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D53"/>
    <a:srgbClr val="A47D00"/>
    <a:srgbClr val="571105"/>
    <a:srgbClr val="1D2E0C"/>
    <a:srgbClr val="003300"/>
    <a:srgbClr val="FF0000"/>
    <a:srgbClr val="243A0E"/>
    <a:srgbClr val="006600"/>
    <a:srgbClr val="192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Лёгкая адаптация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11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адаптация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Тяжёлая адаптация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656960"/>
        <c:axId val="201658752"/>
      </c:barChart>
      <c:catAx>
        <c:axId val="201656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1658752"/>
        <c:crosses val="autoZero"/>
        <c:auto val="1"/>
        <c:lblAlgn val="ctr"/>
        <c:lblOffset val="100"/>
        <c:noMultiLvlLbl val="0"/>
      </c:catAx>
      <c:valAx>
        <c:axId val="20165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6569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семей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696000"/>
        <c:axId val="201697536"/>
      </c:barChart>
      <c:catAx>
        <c:axId val="201696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1697536"/>
        <c:crosses val="autoZero"/>
        <c:auto val="1"/>
        <c:lblAlgn val="ctr"/>
        <c:lblOffset val="100"/>
        <c:noMultiLvlLbl val="0"/>
      </c:catAx>
      <c:valAx>
        <c:axId val="201697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696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7985564304462E-2"/>
          <c:y val="4.5156250000000002E-2"/>
          <c:w val="0.57734754617907946"/>
          <c:h val="0.83088558070866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Удовлетворены  деятельностью клуба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Неудовлетворены деятельностью клуба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701824"/>
        <c:axId val="218703360"/>
      </c:barChart>
      <c:catAx>
        <c:axId val="21870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703360"/>
        <c:crosses val="autoZero"/>
        <c:auto val="1"/>
        <c:lblAlgn val="ctr"/>
        <c:lblOffset val="100"/>
        <c:noMultiLvlLbl val="0"/>
      </c:catAx>
      <c:valAx>
        <c:axId val="218703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8701824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67678006537285329"/>
          <c:y val="0.21046990242151295"/>
          <c:w val="0.32321993462714671"/>
          <c:h val="0.440839472782455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AA5571-DE99-4D21-BC85-D5F24605C7E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A8356D7-7F08-4110-8242-1F1C7885E315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период адаптации  все дети испытывают стресс. 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B5B255-2FB2-4F51-9334-9E54E1FC1057}" type="parTrans" cxnId="{A1FF5921-4E33-4E4A-976C-B017D85B31B8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BB32F5-C369-450A-B419-88D27F5DF59C}" type="sibTrans" cxnId="{A1FF5921-4E33-4E4A-976C-B017D85B31B8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D65CB-BA74-47F9-887B-F13A7586379D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Чтобы уменьшить воздействие стрессообразующих факторов, важно проводить первые мероприятия с участием родителей. 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39616C-4831-46AE-A58D-FCD26E37759D}" type="parTrans" cxnId="{51E335AA-F3C9-45E0-B109-D1D4AF19899F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2EB380-A6BC-4BC3-A0B0-931245486961}" type="sibTrans" cxnId="{51E335AA-F3C9-45E0-B109-D1D4AF19899F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26793-43DC-4E71-8195-19FEC016D7B7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присутствии родителей дети с большей готовностью идут на контакт с воспитателем, взаимодействуют со сверстниками, участвуют в совместных подвижных играх.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A69AF-7E13-4A72-AE34-F7A21D045A2E}" type="parTrans" cxnId="{8C8B727E-76C0-414B-B09A-5EFB1036E1BE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504B2-6471-4580-9378-F5DED773CD4F}" type="sibTrans" cxnId="{8C8B727E-76C0-414B-B09A-5EFB1036E1BE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57282B-4933-40AC-8869-96F78C70E019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Очень важно, чтобы первый опыт своего пребывания в дошкольном учреждении ребенок приобрел при поддержке близкого человека. 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07FD6-0614-4261-99CD-5C232D88E0A0}" type="parTrans" cxnId="{D9B7950D-7416-49CF-9A40-18CC9D7FE779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C5539A-687F-4AA0-B677-E80A7D572BBF}" type="sibTrans" cxnId="{D9B7950D-7416-49CF-9A40-18CC9D7FE779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850616-8445-435F-BA96-B24F71317854}" type="pres">
      <dgm:prSet presAssocID="{65AA5571-DE99-4D21-BC85-D5F24605C7E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1EBB1-DAEE-48C0-8B80-C9425F389FC2}" type="pres">
      <dgm:prSet presAssocID="{BA8356D7-7F08-4110-8242-1F1C7885E315}" presName="circle1" presStyleLbl="node1" presStyleIdx="0" presStyleCnt="4"/>
      <dgm:spPr/>
    </dgm:pt>
    <dgm:pt modelId="{8CE9FBF0-0FB5-4549-8223-01A592B6584A}" type="pres">
      <dgm:prSet presAssocID="{BA8356D7-7F08-4110-8242-1F1C7885E315}" presName="space" presStyleCnt="0"/>
      <dgm:spPr/>
    </dgm:pt>
    <dgm:pt modelId="{6C7ED595-4629-4D68-BA3E-6F8536AA6B5E}" type="pres">
      <dgm:prSet presAssocID="{BA8356D7-7F08-4110-8242-1F1C7885E315}" presName="rect1" presStyleLbl="alignAcc1" presStyleIdx="0" presStyleCnt="4" custLinFactNeighborX="5274" custLinFactNeighborY="-13578"/>
      <dgm:spPr/>
      <dgm:t>
        <a:bodyPr/>
        <a:lstStyle/>
        <a:p>
          <a:endParaRPr lang="ru-RU"/>
        </a:p>
      </dgm:t>
    </dgm:pt>
    <dgm:pt modelId="{CFA5C51A-7258-4EEF-9805-C3CD89D2FA99}" type="pres">
      <dgm:prSet presAssocID="{83FD65CB-BA74-47F9-887B-F13A7586379D}" presName="vertSpace2" presStyleLbl="node1" presStyleIdx="0" presStyleCnt="4"/>
      <dgm:spPr/>
    </dgm:pt>
    <dgm:pt modelId="{960AF34D-BFB5-4866-B39E-6E3E5F84044B}" type="pres">
      <dgm:prSet presAssocID="{83FD65CB-BA74-47F9-887B-F13A7586379D}" presName="circle2" presStyleLbl="node1" presStyleIdx="1" presStyleCnt="4"/>
      <dgm:spPr/>
    </dgm:pt>
    <dgm:pt modelId="{8F814C1E-77CA-4723-9530-0E94349AF1E8}" type="pres">
      <dgm:prSet presAssocID="{83FD65CB-BA74-47F9-887B-F13A7586379D}" presName="rect2" presStyleLbl="alignAcc1" presStyleIdx="1" presStyleCnt="4"/>
      <dgm:spPr/>
      <dgm:t>
        <a:bodyPr/>
        <a:lstStyle/>
        <a:p>
          <a:endParaRPr lang="ru-RU"/>
        </a:p>
      </dgm:t>
    </dgm:pt>
    <dgm:pt modelId="{482CC1F7-6FD8-4DC3-9DA8-5CD5494E5B3A}" type="pres">
      <dgm:prSet presAssocID="{F7B26793-43DC-4E71-8195-19FEC016D7B7}" presName="vertSpace3" presStyleLbl="node1" presStyleIdx="1" presStyleCnt="4"/>
      <dgm:spPr/>
    </dgm:pt>
    <dgm:pt modelId="{79B06FA5-920D-4F41-A79A-0BD21C5C7DB7}" type="pres">
      <dgm:prSet presAssocID="{F7B26793-43DC-4E71-8195-19FEC016D7B7}" presName="circle3" presStyleLbl="node1" presStyleIdx="2" presStyleCnt="4"/>
      <dgm:spPr/>
    </dgm:pt>
    <dgm:pt modelId="{4A0353EA-263E-40E0-891B-9D98B6308BCD}" type="pres">
      <dgm:prSet presAssocID="{F7B26793-43DC-4E71-8195-19FEC016D7B7}" presName="rect3" presStyleLbl="alignAcc1" presStyleIdx="2" presStyleCnt="4"/>
      <dgm:spPr/>
      <dgm:t>
        <a:bodyPr/>
        <a:lstStyle/>
        <a:p>
          <a:endParaRPr lang="ru-RU"/>
        </a:p>
      </dgm:t>
    </dgm:pt>
    <dgm:pt modelId="{207E9DEA-F154-4E22-976B-6699A8CBDEFE}" type="pres">
      <dgm:prSet presAssocID="{8657282B-4933-40AC-8869-96F78C70E019}" presName="vertSpace4" presStyleLbl="node1" presStyleIdx="2" presStyleCnt="4"/>
      <dgm:spPr/>
    </dgm:pt>
    <dgm:pt modelId="{DFDC9AC6-BC39-4486-A641-D6C24BFA8CDA}" type="pres">
      <dgm:prSet presAssocID="{8657282B-4933-40AC-8869-96F78C70E019}" presName="circle4" presStyleLbl="node1" presStyleIdx="3" presStyleCnt="4"/>
      <dgm:spPr/>
    </dgm:pt>
    <dgm:pt modelId="{DF6B0167-2E08-40F2-9679-D646EED0FEC0}" type="pres">
      <dgm:prSet presAssocID="{8657282B-4933-40AC-8869-96F78C70E019}" presName="rect4" presStyleLbl="alignAcc1" presStyleIdx="3" presStyleCnt="4"/>
      <dgm:spPr/>
      <dgm:t>
        <a:bodyPr/>
        <a:lstStyle/>
        <a:p>
          <a:endParaRPr lang="ru-RU"/>
        </a:p>
      </dgm:t>
    </dgm:pt>
    <dgm:pt modelId="{95793718-AF84-4550-9402-AD9FB41BAB53}" type="pres">
      <dgm:prSet presAssocID="{BA8356D7-7F08-4110-8242-1F1C7885E315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AA734-0092-4F89-A003-05C6F5346E49}" type="pres">
      <dgm:prSet presAssocID="{83FD65CB-BA74-47F9-887B-F13A7586379D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11491-A3A4-413E-9F3F-12A120C14A88}" type="pres">
      <dgm:prSet presAssocID="{F7B26793-43DC-4E71-8195-19FEC016D7B7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20A18-7EEA-417C-9A32-6230E55A762D}" type="pres">
      <dgm:prSet presAssocID="{8657282B-4933-40AC-8869-96F78C70E019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B7950D-7416-49CF-9A40-18CC9D7FE779}" srcId="{65AA5571-DE99-4D21-BC85-D5F24605C7E0}" destId="{8657282B-4933-40AC-8869-96F78C70E019}" srcOrd="3" destOrd="0" parTransId="{7C307FD6-0614-4261-99CD-5C232D88E0A0}" sibTransId="{47C5539A-687F-4AA0-B677-E80A7D572BBF}"/>
    <dgm:cxn modelId="{137ED624-1585-4729-BD09-81FDA647E9EE}" type="presOf" srcId="{BA8356D7-7F08-4110-8242-1F1C7885E315}" destId="{6C7ED595-4629-4D68-BA3E-6F8536AA6B5E}" srcOrd="0" destOrd="0" presId="urn:microsoft.com/office/officeart/2005/8/layout/target3"/>
    <dgm:cxn modelId="{EB48A521-2A7D-4AD9-9FC4-0231A4F48305}" type="presOf" srcId="{65AA5571-DE99-4D21-BC85-D5F24605C7E0}" destId="{F2850616-8445-435F-BA96-B24F71317854}" srcOrd="0" destOrd="0" presId="urn:microsoft.com/office/officeart/2005/8/layout/target3"/>
    <dgm:cxn modelId="{BDACCD29-A98F-4AA1-BCF0-487539463593}" type="presOf" srcId="{83FD65CB-BA74-47F9-887B-F13A7586379D}" destId="{8F814C1E-77CA-4723-9530-0E94349AF1E8}" srcOrd="0" destOrd="0" presId="urn:microsoft.com/office/officeart/2005/8/layout/target3"/>
    <dgm:cxn modelId="{AA24EA43-E615-40C2-8B11-95713E6D3F3C}" type="presOf" srcId="{8657282B-4933-40AC-8869-96F78C70E019}" destId="{BC120A18-7EEA-417C-9A32-6230E55A762D}" srcOrd="1" destOrd="0" presId="urn:microsoft.com/office/officeart/2005/8/layout/target3"/>
    <dgm:cxn modelId="{A1FF5921-4E33-4E4A-976C-B017D85B31B8}" srcId="{65AA5571-DE99-4D21-BC85-D5F24605C7E0}" destId="{BA8356D7-7F08-4110-8242-1F1C7885E315}" srcOrd="0" destOrd="0" parTransId="{B2B5B255-2FB2-4F51-9334-9E54E1FC1057}" sibTransId="{F8BB32F5-C369-450A-B419-88D27F5DF59C}"/>
    <dgm:cxn modelId="{8C8B727E-76C0-414B-B09A-5EFB1036E1BE}" srcId="{65AA5571-DE99-4D21-BC85-D5F24605C7E0}" destId="{F7B26793-43DC-4E71-8195-19FEC016D7B7}" srcOrd="2" destOrd="0" parTransId="{D79A69AF-7E13-4A72-AE34-F7A21D045A2E}" sibTransId="{5EF504B2-6471-4580-9378-F5DED773CD4F}"/>
    <dgm:cxn modelId="{8587E73E-9718-472F-AD20-53A8E1E2195F}" type="presOf" srcId="{BA8356D7-7F08-4110-8242-1F1C7885E315}" destId="{95793718-AF84-4550-9402-AD9FB41BAB53}" srcOrd="1" destOrd="0" presId="urn:microsoft.com/office/officeart/2005/8/layout/target3"/>
    <dgm:cxn modelId="{51E335AA-F3C9-45E0-B109-D1D4AF19899F}" srcId="{65AA5571-DE99-4D21-BC85-D5F24605C7E0}" destId="{83FD65CB-BA74-47F9-887B-F13A7586379D}" srcOrd="1" destOrd="0" parTransId="{AA39616C-4831-46AE-A58D-FCD26E37759D}" sibTransId="{7F2EB380-A6BC-4BC3-A0B0-931245486961}"/>
    <dgm:cxn modelId="{1E2C4E4C-2CA5-4709-902B-657474F8CD56}" type="presOf" srcId="{F7B26793-43DC-4E71-8195-19FEC016D7B7}" destId="{25B11491-A3A4-413E-9F3F-12A120C14A88}" srcOrd="1" destOrd="0" presId="urn:microsoft.com/office/officeart/2005/8/layout/target3"/>
    <dgm:cxn modelId="{C50AB5A7-9C17-4B6C-9FD8-3A8A94A45BCB}" type="presOf" srcId="{83FD65CB-BA74-47F9-887B-F13A7586379D}" destId="{CC2AA734-0092-4F89-A003-05C6F5346E49}" srcOrd="1" destOrd="0" presId="urn:microsoft.com/office/officeart/2005/8/layout/target3"/>
    <dgm:cxn modelId="{32463EEE-047F-45FB-BBE4-BCD36ECD49D5}" type="presOf" srcId="{F7B26793-43DC-4E71-8195-19FEC016D7B7}" destId="{4A0353EA-263E-40E0-891B-9D98B6308BCD}" srcOrd="0" destOrd="0" presId="urn:microsoft.com/office/officeart/2005/8/layout/target3"/>
    <dgm:cxn modelId="{1BC57C3B-F7C7-469F-A95E-C2CA9FD27B09}" type="presOf" srcId="{8657282B-4933-40AC-8869-96F78C70E019}" destId="{DF6B0167-2E08-40F2-9679-D646EED0FEC0}" srcOrd="0" destOrd="0" presId="urn:microsoft.com/office/officeart/2005/8/layout/target3"/>
    <dgm:cxn modelId="{CD8DA560-66B6-4711-9241-03F406F7D717}" type="presParOf" srcId="{F2850616-8445-435F-BA96-B24F71317854}" destId="{5371EBB1-DAEE-48C0-8B80-C9425F389FC2}" srcOrd="0" destOrd="0" presId="urn:microsoft.com/office/officeart/2005/8/layout/target3"/>
    <dgm:cxn modelId="{5EEB395C-A5B0-40A4-B2EC-B6F97B575120}" type="presParOf" srcId="{F2850616-8445-435F-BA96-B24F71317854}" destId="{8CE9FBF0-0FB5-4549-8223-01A592B6584A}" srcOrd="1" destOrd="0" presId="urn:microsoft.com/office/officeart/2005/8/layout/target3"/>
    <dgm:cxn modelId="{00C14A1E-21DC-48BA-8276-7DE2C16F914E}" type="presParOf" srcId="{F2850616-8445-435F-BA96-B24F71317854}" destId="{6C7ED595-4629-4D68-BA3E-6F8536AA6B5E}" srcOrd="2" destOrd="0" presId="urn:microsoft.com/office/officeart/2005/8/layout/target3"/>
    <dgm:cxn modelId="{5DE384B1-5FE2-4479-99B0-608B1BB7DCD2}" type="presParOf" srcId="{F2850616-8445-435F-BA96-B24F71317854}" destId="{CFA5C51A-7258-4EEF-9805-C3CD89D2FA99}" srcOrd="3" destOrd="0" presId="urn:microsoft.com/office/officeart/2005/8/layout/target3"/>
    <dgm:cxn modelId="{AFE4F7D0-07C7-48EE-AFEE-229B607EF378}" type="presParOf" srcId="{F2850616-8445-435F-BA96-B24F71317854}" destId="{960AF34D-BFB5-4866-B39E-6E3E5F84044B}" srcOrd="4" destOrd="0" presId="urn:microsoft.com/office/officeart/2005/8/layout/target3"/>
    <dgm:cxn modelId="{CBDAE043-3770-4433-AFF9-69155CC99350}" type="presParOf" srcId="{F2850616-8445-435F-BA96-B24F71317854}" destId="{8F814C1E-77CA-4723-9530-0E94349AF1E8}" srcOrd="5" destOrd="0" presId="urn:microsoft.com/office/officeart/2005/8/layout/target3"/>
    <dgm:cxn modelId="{3952ACF6-C392-42BE-AE7D-A1D66FC9F3F8}" type="presParOf" srcId="{F2850616-8445-435F-BA96-B24F71317854}" destId="{482CC1F7-6FD8-4DC3-9DA8-5CD5494E5B3A}" srcOrd="6" destOrd="0" presId="urn:microsoft.com/office/officeart/2005/8/layout/target3"/>
    <dgm:cxn modelId="{F085AF83-85D5-496A-87E6-4FC603B23CC2}" type="presParOf" srcId="{F2850616-8445-435F-BA96-B24F71317854}" destId="{79B06FA5-920D-4F41-A79A-0BD21C5C7DB7}" srcOrd="7" destOrd="0" presId="urn:microsoft.com/office/officeart/2005/8/layout/target3"/>
    <dgm:cxn modelId="{FD56EF5A-19DE-4FDD-9A64-0D793EBE4C2F}" type="presParOf" srcId="{F2850616-8445-435F-BA96-B24F71317854}" destId="{4A0353EA-263E-40E0-891B-9D98B6308BCD}" srcOrd="8" destOrd="0" presId="urn:microsoft.com/office/officeart/2005/8/layout/target3"/>
    <dgm:cxn modelId="{8335C943-8BBC-4282-8883-62340B14B11A}" type="presParOf" srcId="{F2850616-8445-435F-BA96-B24F71317854}" destId="{207E9DEA-F154-4E22-976B-6699A8CBDEFE}" srcOrd="9" destOrd="0" presId="urn:microsoft.com/office/officeart/2005/8/layout/target3"/>
    <dgm:cxn modelId="{340FB67C-F036-44D4-B1AD-60EEBB82F645}" type="presParOf" srcId="{F2850616-8445-435F-BA96-B24F71317854}" destId="{DFDC9AC6-BC39-4486-A641-D6C24BFA8CDA}" srcOrd="10" destOrd="0" presId="urn:microsoft.com/office/officeart/2005/8/layout/target3"/>
    <dgm:cxn modelId="{A42CC85E-F266-4DC5-BF17-CC453FDF7755}" type="presParOf" srcId="{F2850616-8445-435F-BA96-B24F71317854}" destId="{DF6B0167-2E08-40F2-9679-D646EED0FEC0}" srcOrd="11" destOrd="0" presId="urn:microsoft.com/office/officeart/2005/8/layout/target3"/>
    <dgm:cxn modelId="{BEF1CDB3-1D13-4755-B915-3EECA774CD13}" type="presParOf" srcId="{F2850616-8445-435F-BA96-B24F71317854}" destId="{95793718-AF84-4550-9402-AD9FB41BAB53}" srcOrd="12" destOrd="0" presId="urn:microsoft.com/office/officeart/2005/8/layout/target3"/>
    <dgm:cxn modelId="{0DA2399B-0734-4DCD-AF49-F4E269B935CB}" type="presParOf" srcId="{F2850616-8445-435F-BA96-B24F71317854}" destId="{CC2AA734-0092-4F89-A003-05C6F5346E49}" srcOrd="13" destOrd="0" presId="urn:microsoft.com/office/officeart/2005/8/layout/target3"/>
    <dgm:cxn modelId="{34A874D1-03AF-46B9-B229-A83328E9BA3F}" type="presParOf" srcId="{F2850616-8445-435F-BA96-B24F71317854}" destId="{25B11491-A3A4-413E-9F3F-12A120C14A88}" srcOrd="14" destOrd="0" presId="urn:microsoft.com/office/officeart/2005/8/layout/target3"/>
    <dgm:cxn modelId="{97AC631C-2DAB-4978-83F0-BFE712CEF84F}" type="presParOf" srcId="{F2850616-8445-435F-BA96-B24F71317854}" destId="{BC120A18-7EEA-417C-9A32-6230E55A762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DA4A67-55B6-4CA1-8943-3A474FC6D241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FBCBFF4-876E-4B73-87DE-5DEA58D9AA89}">
      <dgm:prSet phldrT="[Текст]" custT="1"/>
      <dgm:spPr/>
      <dgm:t>
        <a:bodyPr/>
        <a:lstStyle/>
        <a:p>
          <a:endParaRPr lang="ru-RU" sz="2000" b="1" u="sng" dirty="0"/>
        </a:p>
      </dgm:t>
    </dgm:pt>
    <dgm:pt modelId="{E609EC03-E314-459F-9E20-18C3A672BF22}" type="parTrans" cxnId="{08C881D8-98D3-479D-BE51-5BE14966EF2D}">
      <dgm:prSet/>
      <dgm:spPr/>
      <dgm:t>
        <a:bodyPr/>
        <a:lstStyle/>
        <a:p>
          <a:endParaRPr lang="ru-RU"/>
        </a:p>
      </dgm:t>
    </dgm:pt>
    <dgm:pt modelId="{CFE779CA-A88A-405B-AF0B-71A0442DE581}" type="sibTrans" cxnId="{08C881D8-98D3-479D-BE51-5BE14966EF2D}">
      <dgm:prSet/>
      <dgm:spPr/>
      <dgm:t>
        <a:bodyPr/>
        <a:lstStyle/>
        <a:p>
          <a:endParaRPr lang="ru-RU"/>
        </a:p>
      </dgm:t>
    </dgm:pt>
    <dgm:pt modelId="{BCCE17F3-604D-45DA-BF71-3C5B2FAF200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Снижение риска дезадаптации детей раннего возраста к ДОУ через вовлечение родителей в работу семейного клуба  «Солнышко»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49DB1-F705-4492-9DF8-6CA6DFBA66C6}" type="parTrans" cxnId="{3385F8A3-4DFC-445A-8B4D-20B847A58084}">
      <dgm:prSet/>
      <dgm:spPr/>
      <dgm:t>
        <a:bodyPr/>
        <a:lstStyle/>
        <a:p>
          <a:endParaRPr lang="ru-RU"/>
        </a:p>
      </dgm:t>
    </dgm:pt>
    <dgm:pt modelId="{D4C6FC19-A3DD-4D0F-AF6A-8C0DBAFB7867}" type="sibTrans" cxnId="{3385F8A3-4DFC-445A-8B4D-20B847A58084}">
      <dgm:prSet/>
      <dgm:spPr/>
      <dgm:t>
        <a:bodyPr/>
        <a:lstStyle/>
        <a:p>
          <a:endParaRPr lang="ru-RU"/>
        </a:p>
      </dgm:t>
    </dgm:pt>
    <dgm:pt modelId="{50EC0997-55AC-4660-9C6F-F34D067B5DF7}">
      <dgm:prSet phldrT="[Текст]" custT="1"/>
      <dgm:spPr/>
      <dgm:t>
        <a:bodyPr/>
        <a:lstStyle/>
        <a:p>
          <a:endParaRPr lang="ru-RU" sz="2000" b="1" u="sng" dirty="0"/>
        </a:p>
      </dgm:t>
    </dgm:pt>
    <dgm:pt modelId="{29B6DFD3-7D76-4178-AD6D-48837D9CC437}" type="parTrans" cxnId="{B1096843-30B6-40F1-8E75-EB6E8AE9A3A2}">
      <dgm:prSet/>
      <dgm:spPr/>
      <dgm:t>
        <a:bodyPr/>
        <a:lstStyle/>
        <a:p>
          <a:endParaRPr lang="ru-RU"/>
        </a:p>
      </dgm:t>
    </dgm:pt>
    <dgm:pt modelId="{053C1D18-FD0E-4FB4-8465-19E73461DC72}" type="sibTrans" cxnId="{B1096843-30B6-40F1-8E75-EB6E8AE9A3A2}">
      <dgm:prSet/>
      <dgm:spPr/>
      <dgm:t>
        <a:bodyPr/>
        <a:lstStyle/>
        <a:p>
          <a:endParaRPr lang="ru-RU"/>
        </a:p>
      </dgm:t>
    </dgm:pt>
    <dgm:pt modelId="{BFE23F8D-78D3-4889-BE3E-F198F7E7463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работу адаптационного клуба «Солнышко»  с привлечением специалистов и педагогов ДОУ;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542BF545-7A10-4FB6-8B65-1D08B3D9AD14}" type="parTrans" cxnId="{1ACDF30C-BD45-4FA8-8DD0-953293F35F9D}">
      <dgm:prSet/>
      <dgm:spPr/>
      <dgm:t>
        <a:bodyPr/>
        <a:lstStyle/>
        <a:p>
          <a:endParaRPr lang="ru-RU"/>
        </a:p>
      </dgm:t>
    </dgm:pt>
    <dgm:pt modelId="{B5313BB0-B2B5-4EA1-A519-082968124595}" type="sibTrans" cxnId="{1ACDF30C-BD45-4FA8-8DD0-953293F35F9D}">
      <dgm:prSet/>
      <dgm:spPr/>
      <dgm:t>
        <a:bodyPr/>
        <a:lstStyle/>
        <a:p>
          <a:endParaRPr lang="ru-RU"/>
        </a:p>
      </dgm:t>
    </dgm:pt>
    <dgm:pt modelId="{477E3251-984A-4C03-BACA-78C54A2E022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вовлечь родителей в работу клуба;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35FB38A0-A4A0-47ED-9834-7425885A5179}" type="sibTrans" cxnId="{3F1BFBDA-58AB-40A9-B771-1E4E98C1C50A}">
      <dgm:prSet/>
      <dgm:spPr/>
      <dgm:t>
        <a:bodyPr/>
        <a:lstStyle/>
        <a:p>
          <a:endParaRPr lang="ru-RU"/>
        </a:p>
      </dgm:t>
    </dgm:pt>
    <dgm:pt modelId="{BBE9BFE8-38FD-40E5-B125-97776AA41C30}" type="parTrans" cxnId="{3F1BFBDA-58AB-40A9-B771-1E4E98C1C50A}">
      <dgm:prSet/>
      <dgm:spPr/>
      <dgm:t>
        <a:bodyPr/>
        <a:lstStyle/>
        <a:p>
          <a:endParaRPr lang="ru-RU"/>
        </a:p>
      </dgm:t>
    </dgm:pt>
    <dgm:pt modelId="{96845555-7DC1-443A-9B0B-3CB47F74342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сформировать у родителей представление об особенностях и закономерностях развития детей раннего возраста и специфике адаптации к ДОУ;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63B6F2EA-DFE9-4F84-8C74-890D354D0FEC}" type="parTrans" cxnId="{B5FDCE34-159D-4DA9-93F3-26B8904934BD}">
      <dgm:prSet/>
      <dgm:spPr/>
      <dgm:t>
        <a:bodyPr/>
        <a:lstStyle/>
        <a:p>
          <a:endParaRPr lang="ru-RU"/>
        </a:p>
      </dgm:t>
    </dgm:pt>
    <dgm:pt modelId="{6572B89C-9065-4A57-BD06-4C897FA31E79}" type="sibTrans" cxnId="{B5FDCE34-159D-4DA9-93F3-26B8904934BD}">
      <dgm:prSet/>
      <dgm:spPr/>
      <dgm:t>
        <a:bodyPr/>
        <a:lstStyle/>
        <a:p>
          <a:endParaRPr lang="ru-RU"/>
        </a:p>
      </dgm:t>
    </dgm:pt>
    <dgm:pt modelId="{95A53ECB-778B-49AF-B33C-30184ECB95E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способствовать формированию у будущих воспитанников ДОУ первоначальных игровых, коммуникативных навыков и познавательного  развития; 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2E82BE2B-4EAF-46AA-AC47-BDFDDF8BF777}" type="parTrans" cxnId="{ECFC0511-42E9-4D82-BF11-5C3FF09ECE68}">
      <dgm:prSet/>
      <dgm:spPr/>
      <dgm:t>
        <a:bodyPr/>
        <a:lstStyle/>
        <a:p>
          <a:endParaRPr lang="ru-RU"/>
        </a:p>
      </dgm:t>
    </dgm:pt>
    <dgm:pt modelId="{24F243AC-DF13-4762-A71E-A086A8B0563E}" type="sibTrans" cxnId="{ECFC0511-42E9-4D82-BF11-5C3FF09ECE68}">
      <dgm:prSet/>
      <dgm:spPr/>
      <dgm:t>
        <a:bodyPr/>
        <a:lstStyle/>
        <a:p>
          <a:endParaRPr lang="ru-RU"/>
        </a:p>
      </dgm:t>
    </dgm:pt>
    <dgm:pt modelId="{3EF5D2B0-6A97-4DDA-A28F-EEDAE328139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содействовать взаимодействию сотрудников детского сада и родителей.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23169527-876B-403E-BF67-EE2CFA8A384E}" type="parTrans" cxnId="{AE6AB9EB-7A3E-4E84-8AB3-2BC14D726809}">
      <dgm:prSet/>
      <dgm:spPr/>
      <dgm:t>
        <a:bodyPr/>
        <a:lstStyle/>
        <a:p>
          <a:endParaRPr lang="ru-RU"/>
        </a:p>
      </dgm:t>
    </dgm:pt>
    <dgm:pt modelId="{54730C96-4E9B-40CC-A77C-5B1BC6A9151E}" type="sibTrans" cxnId="{AE6AB9EB-7A3E-4E84-8AB3-2BC14D726809}">
      <dgm:prSet/>
      <dgm:spPr/>
      <dgm:t>
        <a:bodyPr/>
        <a:lstStyle/>
        <a:p>
          <a:endParaRPr lang="ru-RU"/>
        </a:p>
      </dgm:t>
    </dgm:pt>
    <dgm:pt modelId="{4DD000B6-EB11-4A19-823E-117807AA5D5B}" type="pres">
      <dgm:prSet presAssocID="{99DA4A67-55B6-4CA1-8943-3A474FC6D2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C4374-8393-4A3B-BC2E-517217D8490A}" type="pres">
      <dgm:prSet presAssocID="{3FBCBFF4-876E-4B73-87DE-5DEA58D9AA89}" presName="parentLin" presStyleCnt="0"/>
      <dgm:spPr/>
      <dgm:t>
        <a:bodyPr/>
        <a:lstStyle/>
        <a:p>
          <a:endParaRPr lang="ru-RU"/>
        </a:p>
      </dgm:t>
    </dgm:pt>
    <dgm:pt modelId="{86794CF4-16BE-470F-AA8A-0AAD02E62905}" type="pres">
      <dgm:prSet presAssocID="{3FBCBFF4-876E-4B73-87DE-5DEA58D9AA8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3A1CDA7-DC01-4CD4-883F-1C709B318747}" type="pres">
      <dgm:prSet presAssocID="{3FBCBFF4-876E-4B73-87DE-5DEA58D9AA8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EF463-B8CA-4A1A-867B-0CDAD910F70F}" type="pres">
      <dgm:prSet presAssocID="{3FBCBFF4-876E-4B73-87DE-5DEA58D9AA89}" presName="negativeSpace" presStyleCnt="0"/>
      <dgm:spPr/>
      <dgm:t>
        <a:bodyPr/>
        <a:lstStyle/>
        <a:p>
          <a:endParaRPr lang="ru-RU"/>
        </a:p>
      </dgm:t>
    </dgm:pt>
    <dgm:pt modelId="{7C5837FA-DAB8-4232-B6C0-35BC7CDEF17C}" type="pres">
      <dgm:prSet presAssocID="{3FBCBFF4-876E-4B73-87DE-5DEA58D9AA89}" presName="childText" presStyleLbl="conFgAcc1" presStyleIdx="0" presStyleCnt="2" custLinFactNeighborY="32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6CF34-FA6D-40B2-936D-F60308A7A29A}" type="pres">
      <dgm:prSet presAssocID="{CFE779CA-A88A-405B-AF0B-71A0442DE581}" presName="spaceBetweenRectangles" presStyleCnt="0"/>
      <dgm:spPr/>
      <dgm:t>
        <a:bodyPr/>
        <a:lstStyle/>
        <a:p>
          <a:endParaRPr lang="ru-RU"/>
        </a:p>
      </dgm:t>
    </dgm:pt>
    <dgm:pt modelId="{F29959A4-3AF7-444C-8E21-6285D9408E89}" type="pres">
      <dgm:prSet presAssocID="{50EC0997-55AC-4660-9C6F-F34D067B5DF7}" presName="parentLin" presStyleCnt="0"/>
      <dgm:spPr/>
      <dgm:t>
        <a:bodyPr/>
        <a:lstStyle/>
        <a:p>
          <a:endParaRPr lang="ru-RU"/>
        </a:p>
      </dgm:t>
    </dgm:pt>
    <dgm:pt modelId="{45D4D436-0085-4C10-A890-43AC6CD26828}" type="pres">
      <dgm:prSet presAssocID="{50EC0997-55AC-4660-9C6F-F34D067B5DF7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83C674B-2B6E-41D0-994A-E4F8DC1775AF}" type="pres">
      <dgm:prSet presAssocID="{50EC0997-55AC-4660-9C6F-F34D067B5DF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500F6-3FCF-4228-9323-D525E0BDA99E}" type="pres">
      <dgm:prSet presAssocID="{50EC0997-55AC-4660-9C6F-F34D067B5DF7}" presName="negativeSpace" presStyleCnt="0"/>
      <dgm:spPr/>
      <dgm:t>
        <a:bodyPr/>
        <a:lstStyle/>
        <a:p>
          <a:endParaRPr lang="ru-RU"/>
        </a:p>
      </dgm:t>
    </dgm:pt>
    <dgm:pt modelId="{56523408-4609-4996-BA32-86D1BEBE0742}" type="pres">
      <dgm:prSet presAssocID="{50EC0997-55AC-4660-9C6F-F34D067B5DF7}" presName="childText" presStyleLbl="conFgAcc1" presStyleIdx="1" presStyleCnt="2" custScaleY="110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DC7552-0084-4257-AB75-EC94411654CB}" type="presOf" srcId="{99DA4A67-55B6-4CA1-8943-3A474FC6D241}" destId="{4DD000B6-EB11-4A19-823E-117807AA5D5B}" srcOrd="0" destOrd="0" presId="urn:microsoft.com/office/officeart/2005/8/layout/list1"/>
    <dgm:cxn modelId="{08C881D8-98D3-479D-BE51-5BE14966EF2D}" srcId="{99DA4A67-55B6-4CA1-8943-3A474FC6D241}" destId="{3FBCBFF4-876E-4B73-87DE-5DEA58D9AA89}" srcOrd="0" destOrd="0" parTransId="{E609EC03-E314-459F-9E20-18C3A672BF22}" sibTransId="{CFE779CA-A88A-405B-AF0B-71A0442DE581}"/>
    <dgm:cxn modelId="{3385F8A3-4DFC-445A-8B4D-20B847A58084}" srcId="{3FBCBFF4-876E-4B73-87DE-5DEA58D9AA89}" destId="{BCCE17F3-604D-45DA-BF71-3C5B2FAF2009}" srcOrd="0" destOrd="0" parTransId="{54449DB1-F705-4492-9DF8-6CA6DFBA66C6}" sibTransId="{D4C6FC19-A3DD-4D0F-AF6A-8C0DBAFB7867}"/>
    <dgm:cxn modelId="{3F1BFBDA-58AB-40A9-B771-1E4E98C1C50A}" srcId="{50EC0997-55AC-4660-9C6F-F34D067B5DF7}" destId="{477E3251-984A-4C03-BACA-78C54A2E022F}" srcOrd="1" destOrd="0" parTransId="{BBE9BFE8-38FD-40E5-B125-97776AA41C30}" sibTransId="{35FB38A0-A4A0-47ED-9834-7425885A5179}"/>
    <dgm:cxn modelId="{1ACDF30C-BD45-4FA8-8DD0-953293F35F9D}" srcId="{50EC0997-55AC-4660-9C6F-F34D067B5DF7}" destId="{BFE23F8D-78D3-4889-BE3E-F198F7E74632}" srcOrd="0" destOrd="0" parTransId="{542BF545-7A10-4FB6-8B65-1D08B3D9AD14}" sibTransId="{B5313BB0-B2B5-4EA1-A519-082968124595}"/>
    <dgm:cxn modelId="{78EB368E-DB6D-4141-98DC-DE72621B11BB}" type="presOf" srcId="{477E3251-984A-4C03-BACA-78C54A2E022F}" destId="{56523408-4609-4996-BA32-86D1BEBE0742}" srcOrd="0" destOrd="1" presId="urn:microsoft.com/office/officeart/2005/8/layout/list1"/>
    <dgm:cxn modelId="{AE6AB9EB-7A3E-4E84-8AB3-2BC14D726809}" srcId="{50EC0997-55AC-4660-9C6F-F34D067B5DF7}" destId="{3EF5D2B0-6A97-4DDA-A28F-EEDAE328139B}" srcOrd="4" destOrd="0" parTransId="{23169527-876B-403E-BF67-EE2CFA8A384E}" sibTransId="{54730C96-4E9B-40CC-A77C-5B1BC6A9151E}"/>
    <dgm:cxn modelId="{29E3FA45-ABA8-41AA-8F03-4BD1CBA7F652}" type="presOf" srcId="{BFE23F8D-78D3-4889-BE3E-F198F7E74632}" destId="{56523408-4609-4996-BA32-86D1BEBE0742}" srcOrd="0" destOrd="0" presId="urn:microsoft.com/office/officeart/2005/8/layout/list1"/>
    <dgm:cxn modelId="{B5FDCE34-159D-4DA9-93F3-26B8904934BD}" srcId="{50EC0997-55AC-4660-9C6F-F34D067B5DF7}" destId="{96845555-7DC1-443A-9B0B-3CB47F74342D}" srcOrd="2" destOrd="0" parTransId="{63B6F2EA-DFE9-4F84-8C74-890D354D0FEC}" sibTransId="{6572B89C-9065-4A57-BD06-4C897FA31E79}"/>
    <dgm:cxn modelId="{A9A57DBD-2421-406F-939E-B29B7590F88D}" type="presOf" srcId="{3FBCBFF4-876E-4B73-87DE-5DEA58D9AA89}" destId="{B3A1CDA7-DC01-4CD4-883F-1C709B318747}" srcOrd="1" destOrd="0" presId="urn:microsoft.com/office/officeart/2005/8/layout/list1"/>
    <dgm:cxn modelId="{E849F309-23B0-4513-9507-AB8CC8AFAEBF}" type="presOf" srcId="{3FBCBFF4-876E-4B73-87DE-5DEA58D9AA89}" destId="{86794CF4-16BE-470F-AA8A-0AAD02E62905}" srcOrd="0" destOrd="0" presId="urn:microsoft.com/office/officeart/2005/8/layout/list1"/>
    <dgm:cxn modelId="{952DFE51-C9F8-4081-A631-CC51EB62A44D}" type="presOf" srcId="{96845555-7DC1-443A-9B0B-3CB47F74342D}" destId="{56523408-4609-4996-BA32-86D1BEBE0742}" srcOrd="0" destOrd="2" presId="urn:microsoft.com/office/officeart/2005/8/layout/list1"/>
    <dgm:cxn modelId="{B1096843-30B6-40F1-8E75-EB6E8AE9A3A2}" srcId="{99DA4A67-55B6-4CA1-8943-3A474FC6D241}" destId="{50EC0997-55AC-4660-9C6F-F34D067B5DF7}" srcOrd="1" destOrd="0" parTransId="{29B6DFD3-7D76-4178-AD6D-48837D9CC437}" sibTransId="{053C1D18-FD0E-4FB4-8465-19E73461DC72}"/>
    <dgm:cxn modelId="{E8FEBF5B-04DB-4913-8526-C7358B39D891}" type="presOf" srcId="{3EF5D2B0-6A97-4DDA-A28F-EEDAE328139B}" destId="{56523408-4609-4996-BA32-86D1BEBE0742}" srcOrd="0" destOrd="4" presId="urn:microsoft.com/office/officeart/2005/8/layout/list1"/>
    <dgm:cxn modelId="{ECFC0511-42E9-4D82-BF11-5C3FF09ECE68}" srcId="{50EC0997-55AC-4660-9C6F-F34D067B5DF7}" destId="{95A53ECB-778B-49AF-B33C-30184ECB95E9}" srcOrd="3" destOrd="0" parTransId="{2E82BE2B-4EAF-46AA-AC47-BDFDDF8BF777}" sibTransId="{24F243AC-DF13-4762-A71E-A086A8B0563E}"/>
    <dgm:cxn modelId="{82FC5CF7-93A8-4862-8259-1601A4D0362C}" type="presOf" srcId="{95A53ECB-778B-49AF-B33C-30184ECB95E9}" destId="{56523408-4609-4996-BA32-86D1BEBE0742}" srcOrd="0" destOrd="3" presId="urn:microsoft.com/office/officeart/2005/8/layout/list1"/>
    <dgm:cxn modelId="{ED0C60B6-4212-4C4A-A11E-41A93BD61270}" type="presOf" srcId="{50EC0997-55AC-4660-9C6F-F34D067B5DF7}" destId="{D83C674B-2B6E-41D0-994A-E4F8DC1775AF}" srcOrd="1" destOrd="0" presId="urn:microsoft.com/office/officeart/2005/8/layout/list1"/>
    <dgm:cxn modelId="{BEAAB72A-99C9-4375-823C-D4EEDDE59BF2}" type="presOf" srcId="{BCCE17F3-604D-45DA-BF71-3C5B2FAF2009}" destId="{7C5837FA-DAB8-4232-B6C0-35BC7CDEF17C}" srcOrd="0" destOrd="0" presId="urn:microsoft.com/office/officeart/2005/8/layout/list1"/>
    <dgm:cxn modelId="{598A047C-1F96-49A0-BDC7-F0D82EBA1262}" type="presOf" srcId="{50EC0997-55AC-4660-9C6F-F34D067B5DF7}" destId="{45D4D436-0085-4C10-A890-43AC6CD26828}" srcOrd="0" destOrd="0" presId="urn:microsoft.com/office/officeart/2005/8/layout/list1"/>
    <dgm:cxn modelId="{C62608F9-E8F8-4DFD-A9A9-E84620C3B7FC}" type="presParOf" srcId="{4DD000B6-EB11-4A19-823E-117807AA5D5B}" destId="{1BDC4374-8393-4A3B-BC2E-517217D8490A}" srcOrd="0" destOrd="0" presId="urn:microsoft.com/office/officeart/2005/8/layout/list1"/>
    <dgm:cxn modelId="{845CB1B5-7767-4859-B74B-0EECD3CFDBD7}" type="presParOf" srcId="{1BDC4374-8393-4A3B-BC2E-517217D8490A}" destId="{86794CF4-16BE-470F-AA8A-0AAD02E62905}" srcOrd="0" destOrd="0" presId="urn:microsoft.com/office/officeart/2005/8/layout/list1"/>
    <dgm:cxn modelId="{420EDDF2-354B-4459-93E4-EBE61E1ECEFB}" type="presParOf" srcId="{1BDC4374-8393-4A3B-BC2E-517217D8490A}" destId="{B3A1CDA7-DC01-4CD4-883F-1C709B318747}" srcOrd="1" destOrd="0" presId="urn:microsoft.com/office/officeart/2005/8/layout/list1"/>
    <dgm:cxn modelId="{F3BF561B-A7C6-4930-AFEB-0A00828DAC70}" type="presParOf" srcId="{4DD000B6-EB11-4A19-823E-117807AA5D5B}" destId="{694EF463-B8CA-4A1A-867B-0CDAD910F70F}" srcOrd="1" destOrd="0" presId="urn:microsoft.com/office/officeart/2005/8/layout/list1"/>
    <dgm:cxn modelId="{EF699A74-5052-492F-B508-75FB9EDAE05B}" type="presParOf" srcId="{4DD000B6-EB11-4A19-823E-117807AA5D5B}" destId="{7C5837FA-DAB8-4232-B6C0-35BC7CDEF17C}" srcOrd="2" destOrd="0" presId="urn:microsoft.com/office/officeart/2005/8/layout/list1"/>
    <dgm:cxn modelId="{2F8891C3-D86D-442B-AB24-737F20864949}" type="presParOf" srcId="{4DD000B6-EB11-4A19-823E-117807AA5D5B}" destId="{2946CF34-FA6D-40B2-936D-F60308A7A29A}" srcOrd="3" destOrd="0" presId="urn:microsoft.com/office/officeart/2005/8/layout/list1"/>
    <dgm:cxn modelId="{070BEC5F-2BB1-454F-82A4-E0BB6C27ED63}" type="presParOf" srcId="{4DD000B6-EB11-4A19-823E-117807AA5D5B}" destId="{F29959A4-3AF7-444C-8E21-6285D9408E89}" srcOrd="4" destOrd="0" presId="urn:microsoft.com/office/officeart/2005/8/layout/list1"/>
    <dgm:cxn modelId="{44B33FDA-F610-4B82-94DC-71143F61C5F3}" type="presParOf" srcId="{F29959A4-3AF7-444C-8E21-6285D9408E89}" destId="{45D4D436-0085-4C10-A890-43AC6CD26828}" srcOrd="0" destOrd="0" presId="urn:microsoft.com/office/officeart/2005/8/layout/list1"/>
    <dgm:cxn modelId="{83D944CB-CE53-4408-B9AA-05F3A9D5AF06}" type="presParOf" srcId="{F29959A4-3AF7-444C-8E21-6285D9408E89}" destId="{D83C674B-2B6E-41D0-994A-E4F8DC1775AF}" srcOrd="1" destOrd="0" presId="urn:microsoft.com/office/officeart/2005/8/layout/list1"/>
    <dgm:cxn modelId="{57EC1CEB-00ED-45F3-8FC1-DA03AC4DCD95}" type="presParOf" srcId="{4DD000B6-EB11-4A19-823E-117807AA5D5B}" destId="{EB3500F6-3FCF-4228-9323-D525E0BDA99E}" srcOrd="5" destOrd="0" presId="urn:microsoft.com/office/officeart/2005/8/layout/list1"/>
    <dgm:cxn modelId="{4EF21445-FB3F-4942-9D2A-09A9DD4BE83F}" type="presParOf" srcId="{4DD000B6-EB11-4A19-823E-117807AA5D5B}" destId="{56523408-4609-4996-BA32-86D1BEBE074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17D2AE-E1AF-4A9B-9515-54DCFE27F44B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2FABF23-A3B0-416B-95B9-11A8AD75622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адаптации детей раннего возраста к условиям ДОУ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(В.Н. Белкина, Н.Д.Вавилова, Р.В., Тонкова-Ямпольская.)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050" dirty="0"/>
        </a:p>
      </dgm:t>
    </dgm:pt>
    <dgm:pt modelId="{1219804A-9128-4628-A36C-49D6E3228CD1}" type="parTrans" cxnId="{12D99FB3-C643-47E6-9DCD-325C37968F81}">
      <dgm:prSet/>
      <dgm:spPr/>
      <dgm:t>
        <a:bodyPr/>
        <a:lstStyle/>
        <a:p>
          <a:endParaRPr lang="ru-RU"/>
        </a:p>
      </dgm:t>
    </dgm:pt>
    <dgm:pt modelId="{0D3F545E-63BC-4D20-BEE4-45676F8B8072}" type="sibTrans" cxnId="{12D99FB3-C643-47E6-9DCD-325C37968F81}">
      <dgm:prSet/>
      <dgm:spPr/>
      <dgm:t>
        <a:bodyPr/>
        <a:lstStyle/>
        <a:p>
          <a:endParaRPr lang="ru-RU"/>
        </a:p>
      </dgm:t>
    </dgm:pt>
    <dgm:pt modelId="{3442F67D-9BB8-465D-8D7D-B44F6E97E9C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области диагностики адаптации детей раннего возраста (Н.М. Аксарина, К.Л. Печора)</a:t>
          </a:r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/>
        </a:p>
      </dgm:t>
    </dgm:pt>
    <dgm:pt modelId="{15308097-CC52-4DFB-95EE-FA044D54631A}" type="parTrans" cxnId="{AEFF0E48-47D5-4D20-B572-180FAD96785A}">
      <dgm:prSet/>
      <dgm:spPr/>
      <dgm:t>
        <a:bodyPr/>
        <a:lstStyle/>
        <a:p>
          <a:endParaRPr lang="ru-RU"/>
        </a:p>
      </dgm:t>
    </dgm:pt>
    <dgm:pt modelId="{F1ACB062-E92D-4A82-9F22-79AA0A7F4928}" type="sibTrans" cxnId="{AEFF0E48-47D5-4D20-B572-180FAD96785A}">
      <dgm:prSet/>
      <dgm:spPr/>
      <dgm:t>
        <a:bodyPr/>
        <a:lstStyle/>
        <a:p>
          <a:endParaRPr lang="ru-RU"/>
        </a:p>
      </dgm:t>
    </dgm:pt>
    <dgm:pt modelId="{68802612-8942-49CF-BA04-E433A007E4F7}">
      <dgm:prSet phldrT="[Текст]" custT="1"/>
      <dgm:spPr/>
      <dgm:t>
        <a:bodyPr/>
        <a:lstStyle/>
        <a:p>
          <a:pPr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100" dirty="0"/>
        </a:p>
      </dgm:t>
    </dgm:pt>
    <dgm:pt modelId="{BF712576-4FA6-45B0-8447-3BA3856565FD}" type="parTrans" cxnId="{F53549FC-F1D1-4A7B-AE6A-4F1FE38EE3E0}">
      <dgm:prSet/>
      <dgm:spPr/>
      <dgm:t>
        <a:bodyPr/>
        <a:lstStyle/>
        <a:p>
          <a:endParaRPr lang="ru-RU"/>
        </a:p>
      </dgm:t>
    </dgm:pt>
    <dgm:pt modelId="{2391B120-EE1F-4C25-96D8-3147E9C562D2}" type="sibTrans" cxnId="{F53549FC-F1D1-4A7B-AE6A-4F1FE38EE3E0}">
      <dgm:prSet/>
      <dgm:spPr/>
      <dgm:t>
        <a:bodyPr/>
        <a:lstStyle/>
        <a:p>
          <a:endParaRPr lang="ru-RU"/>
        </a:p>
      </dgm:t>
    </dgm:pt>
    <dgm:pt modelId="{A6EB3437-775A-4A51-872A-5B7F9835CB9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B6824FB-C1B6-49AC-8042-4136317EDA63}" type="sibTrans" cxnId="{92326BF3-E612-4356-96AD-D6AA1D925D49}">
      <dgm:prSet/>
      <dgm:spPr/>
      <dgm:t>
        <a:bodyPr/>
        <a:lstStyle/>
        <a:p>
          <a:endParaRPr lang="ru-RU"/>
        </a:p>
      </dgm:t>
    </dgm:pt>
    <dgm:pt modelId="{23CB4805-06FD-4866-8B43-AD995F4CDDFF}" type="parTrans" cxnId="{92326BF3-E612-4356-96AD-D6AA1D925D49}">
      <dgm:prSet/>
      <dgm:spPr/>
      <dgm:t>
        <a:bodyPr/>
        <a:lstStyle/>
        <a:p>
          <a:endParaRPr lang="ru-RU"/>
        </a:p>
      </dgm:t>
    </dgm:pt>
    <dgm:pt modelId="{E9F9DEF8-63B4-405B-87EB-BC9F0BE0AD50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D4BEB0CB-9B90-4E8F-846F-BFE2DCFFB178}" type="sibTrans" cxnId="{C821904C-F1E6-4E05-B244-8AF2073B651C}">
      <dgm:prSet/>
      <dgm:spPr/>
      <dgm:t>
        <a:bodyPr/>
        <a:lstStyle/>
        <a:p>
          <a:endParaRPr lang="ru-RU"/>
        </a:p>
      </dgm:t>
    </dgm:pt>
    <dgm:pt modelId="{E87B571D-0351-43E4-97CB-E03FD8C63FBD}" type="parTrans" cxnId="{C821904C-F1E6-4E05-B244-8AF2073B651C}">
      <dgm:prSet/>
      <dgm:spPr/>
      <dgm:t>
        <a:bodyPr/>
        <a:lstStyle/>
        <a:p>
          <a:endParaRPr lang="ru-RU"/>
        </a:p>
      </dgm:t>
    </dgm:pt>
    <dgm:pt modelId="{DF19A68A-A9C8-4BA6-8C96-EBC7A41CD2B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взаимодействии детского сада и семьи  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(Е.П. Арнаутова, Т.А. Данилина, О.Л. Зверева)</a:t>
          </a:r>
        </a:p>
        <a:p>
          <a:pPr marL="114300" indent="0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050" dirty="0"/>
        </a:p>
      </dgm:t>
    </dgm:pt>
    <dgm:pt modelId="{C9EFA8D2-E0B0-4797-AB36-D30273B75468}" type="sibTrans" cxnId="{70ED2845-5E34-4746-A8FB-9D481B75DD83}">
      <dgm:prSet/>
      <dgm:spPr/>
      <dgm:t>
        <a:bodyPr/>
        <a:lstStyle/>
        <a:p>
          <a:endParaRPr lang="ru-RU"/>
        </a:p>
      </dgm:t>
    </dgm:pt>
    <dgm:pt modelId="{38DB9D75-58E8-4A91-A944-E31CEC27FCC0}" type="parTrans" cxnId="{70ED2845-5E34-4746-A8FB-9D481B75DD83}">
      <dgm:prSet/>
      <dgm:spPr/>
      <dgm:t>
        <a:bodyPr/>
        <a:lstStyle/>
        <a:p>
          <a:endParaRPr lang="ru-RU"/>
        </a:p>
      </dgm:t>
    </dgm:pt>
    <dgm:pt modelId="{05A37072-7EA4-4C6E-8CD8-0CA6FB629ABC}" type="pres">
      <dgm:prSet presAssocID="{2E17D2AE-E1AF-4A9B-9515-54DCFE27F44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24F51D-35DF-4EC0-9FBB-E0213D3C1619}" type="pres">
      <dgm:prSet presAssocID="{68802612-8942-49CF-BA04-E433A007E4F7}" presName="composite" presStyleCnt="0"/>
      <dgm:spPr/>
    </dgm:pt>
    <dgm:pt modelId="{5308EBA1-2340-4E23-B67F-6CF5D590D965}" type="pres">
      <dgm:prSet presAssocID="{68802612-8942-49CF-BA04-E433A007E4F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2E9B7-94BD-4781-9635-24A9FB2003E2}" type="pres">
      <dgm:prSet presAssocID="{68802612-8942-49CF-BA04-E433A007E4F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77716-976B-4C4A-BAAD-F34F9B98D4D5}" type="pres">
      <dgm:prSet presAssocID="{2391B120-EE1F-4C25-96D8-3147E9C562D2}" presName="sp" presStyleCnt="0"/>
      <dgm:spPr/>
    </dgm:pt>
    <dgm:pt modelId="{D23F3A73-1772-446E-8325-8DF6D80FD3ED}" type="pres">
      <dgm:prSet presAssocID="{A6EB3437-775A-4A51-872A-5B7F9835CB9B}" presName="composite" presStyleCnt="0"/>
      <dgm:spPr/>
    </dgm:pt>
    <dgm:pt modelId="{10675DAB-6E0A-410D-988E-6D5849D1F03A}" type="pres">
      <dgm:prSet presAssocID="{A6EB3437-775A-4A51-872A-5B7F9835CB9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B6EB7-0BB0-4718-AF81-D63A6265E123}" type="pres">
      <dgm:prSet presAssocID="{A6EB3437-775A-4A51-872A-5B7F9835CB9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65763-E098-48A7-9A62-3F4BDD4DB7AE}" type="pres">
      <dgm:prSet presAssocID="{9B6824FB-C1B6-49AC-8042-4136317EDA63}" presName="sp" presStyleCnt="0"/>
      <dgm:spPr/>
    </dgm:pt>
    <dgm:pt modelId="{FD64904A-C4CD-4CC1-8005-FFEFD3F6F82D}" type="pres">
      <dgm:prSet presAssocID="{E9F9DEF8-63B4-405B-87EB-BC9F0BE0AD50}" presName="composite" presStyleCnt="0"/>
      <dgm:spPr/>
    </dgm:pt>
    <dgm:pt modelId="{F1A6F845-3A44-45F5-A4AA-51C7F460B203}" type="pres">
      <dgm:prSet presAssocID="{E9F9DEF8-63B4-405B-87EB-BC9F0BE0AD5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D8C55-5F0F-4683-A37C-374A8D56BBA4}" type="pres">
      <dgm:prSet presAssocID="{E9F9DEF8-63B4-405B-87EB-BC9F0BE0AD5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326BF3-E612-4356-96AD-D6AA1D925D49}" srcId="{2E17D2AE-E1AF-4A9B-9515-54DCFE27F44B}" destId="{A6EB3437-775A-4A51-872A-5B7F9835CB9B}" srcOrd="1" destOrd="0" parTransId="{23CB4805-06FD-4866-8B43-AD995F4CDDFF}" sibTransId="{9B6824FB-C1B6-49AC-8042-4136317EDA63}"/>
    <dgm:cxn modelId="{AD222E3D-E4B4-4F4B-933B-677F742B33B8}" type="presOf" srcId="{A6EB3437-775A-4A51-872A-5B7F9835CB9B}" destId="{10675DAB-6E0A-410D-988E-6D5849D1F03A}" srcOrd="0" destOrd="0" presId="urn:microsoft.com/office/officeart/2005/8/layout/chevron2"/>
    <dgm:cxn modelId="{AEFF0E48-47D5-4D20-B572-180FAD96785A}" srcId="{E9F9DEF8-63B4-405B-87EB-BC9F0BE0AD50}" destId="{3442F67D-9BB8-465D-8D7D-B44F6E97E9CF}" srcOrd="0" destOrd="0" parTransId="{15308097-CC52-4DFB-95EE-FA044D54631A}" sibTransId="{F1ACB062-E92D-4A82-9F22-79AA0A7F4928}"/>
    <dgm:cxn modelId="{5B0317B2-CC3B-4769-B321-50312691A2F8}" type="presOf" srcId="{3442F67D-9BB8-465D-8D7D-B44F6E97E9CF}" destId="{87CD8C55-5F0F-4683-A37C-374A8D56BBA4}" srcOrd="0" destOrd="0" presId="urn:microsoft.com/office/officeart/2005/8/layout/chevron2"/>
    <dgm:cxn modelId="{F1072C23-EBB5-4FCB-9C15-A4163067CC78}" type="presOf" srcId="{2E17D2AE-E1AF-4A9B-9515-54DCFE27F44B}" destId="{05A37072-7EA4-4C6E-8CD8-0CA6FB629ABC}" srcOrd="0" destOrd="0" presId="urn:microsoft.com/office/officeart/2005/8/layout/chevron2"/>
    <dgm:cxn modelId="{66FCB518-9546-4932-B0F9-9CD256FAF9D4}" type="presOf" srcId="{52FABF23-A3B0-416B-95B9-11A8AD756224}" destId="{CE52E9B7-94BD-4781-9635-24A9FB2003E2}" srcOrd="0" destOrd="0" presId="urn:microsoft.com/office/officeart/2005/8/layout/chevron2"/>
    <dgm:cxn modelId="{12D99FB3-C643-47E6-9DCD-325C37968F81}" srcId="{68802612-8942-49CF-BA04-E433A007E4F7}" destId="{52FABF23-A3B0-416B-95B9-11A8AD756224}" srcOrd="0" destOrd="0" parTransId="{1219804A-9128-4628-A36C-49D6E3228CD1}" sibTransId="{0D3F545E-63BC-4D20-BEE4-45676F8B8072}"/>
    <dgm:cxn modelId="{3C65533A-5C7B-438A-B022-4C2D95EF0499}" type="presOf" srcId="{E9F9DEF8-63B4-405B-87EB-BC9F0BE0AD50}" destId="{F1A6F845-3A44-45F5-A4AA-51C7F460B203}" srcOrd="0" destOrd="0" presId="urn:microsoft.com/office/officeart/2005/8/layout/chevron2"/>
    <dgm:cxn modelId="{F53549FC-F1D1-4A7B-AE6A-4F1FE38EE3E0}" srcId="{2E17D2AE-E1AF-4A9B-9515-54DCFE27F44B}" destId="{68802612-8942-49CF-BA04-E433A007E4F7}" srcOrd="0" destOrd="0" parTransId="{BF712576-4FA6-45B0-8447-3BA3856565FD}" sibTransId="{2391B120-EE1F-4C25-96D8-3147E9C562D2}"/>
    <dgm:cxn modelId="{750DBC07-9FCB-4A1E-A3EA-316484D60195}" type="presOf" srcId="{DF19A68A-A9C8-4BA6-8C96-EBC7A41CD2BF}" destId="{A35B6EB7-0BB0-4718-AF81-D63A6265E123}" srcOrd="0" destOrd="0" presId="urn:microsoft.com/office/officeart/2005/8/layout/chevron2"/>
    <dgm:cxn modelId="{C821904C-F1E6-4E05-B244-8AF2073B651C}" srcId="{2E17D2AE-E1AF-4A9B-9515-54DCFE27F44B}" destId="{E9F9DEF8-63B4-405B-87EB-BC9F0BE0AD50}" srcOrd="2" destOrd="0" parTransId="{E87B571D-0351-43E4-97CB-E03FD8C63FBD}" sibTransId="{D4BEB0CB-9B90-4E8F-846F-BFE2DCFFB178}"/>
    <dgm:cxn modelId="{70ED2845-5E34-4746-A8FB-9D481B75DD83}" srcId="{A6EB3437-775A-4A51-872A-5B7F9835CB9B}" destId="{DF19A68A-A9C8-4BA6-8C96-EBC7A41CD2BF}" srcOrd="0" destOrd="0" parTransId="{38DB9D75-58E8-4A91-A944-E31CEC27FCC0}" sibTransId="{C9EFA8D2-E0B0-4797-AB36-D30273B75468}"/>
    <dgm:cxn modelId="{0142F842-F9D8-4E0A-8654-7359BA0C2767}" type="presOf" srcId="{68802612-8942-49CF-BA04-E433A007E4F7}" destId="{5308EBA1-2340-4E23-B67F-6CF5D590D965}" srcOrd="0" destOrd="0" presId="urn:microsoft.com/office/officeart/2005/8/layout/chevron2"/>
    <dgm:cxn modelId="{2ED25A06-BF7C-4662-A255-A899BBC93059}" type="presParOf" srcId="{05A37072-7EA4-4C6E-8CD8-0CA6FB629ABC}" destId="{6024F51D-35DF-4EC0-9FBB-E0213D3C1619}" srcOrd="0" destOrd="0" presId="urn:microsoft.com/office/officeart/2005/8/layout/chevron2"/>
    <dgm:cxn modelId="{CA05FCE7-8360-480A-8303-F6361E200470}" type="presParOf" srcId="{6024F51D-35DF-4EC0-9FBB-E0213D3C1619}" destId="{5308EBA1-2340-4E23-B67F-6CF5D590D965}" srcOrd="0" destOrd="0" presId="urn:microsoft.com/office/officeart/2005/8/layout/chevron2"/>
    <dgm:cxn modelId="{94D96201-68F6-4130-A871-E26BFA856A05}" type="presParOf" srcId="{6024F51D-35DF-4EC0-9FBB-E0213D3C1619}" destId="{CE52E9B7-94BD-4781-9635-24A9FB2003E2}" srcOrd="1" destOrd="0" presId="urn:microsoft.com/office/officeart/2005/8/layout/chevron2"/>
    <dgm:cxn modelId="{9079001D-7542-4933-8A71-2099B01D5F0E}" type="presParOf" srcId="{05A37072-7EA4-4C6E-8CD8-0CA6FB629ABC}" destId="{0F377716-976B-4C4A-BAAD-F34F9B98D4D5}" srcOrd="1" destOrd="0" presId="urn:microsoft.com/office/officeart/2005/8/layout/chevron2"/>
    <dgm:cxn modelId="{F61ED033-4BCF-4438-8DD7-4A15CF6B3CA6}" type="presParOf" srcId="{05A37072-7EA4-4C6E-8CD8-0CA6FB629ABC}" destId="{D23F3A73-1772-446E-8325-8DF6D80FD3ED}" srcOrd="2" destOrd="0" presId="urn:microsoft.com/office/officeart/2005/8/layout/chevron2"/>
    <dgm:cxn modelId="{90767B31-2AD7-4872-8FD8-8CC4BD198860}" type="presParOf" srcId="{D23F3A73-1772-446E-8325-8DF6D80FD3ED}" destId="{10675DAB-6E0A-410D-988E-6D5849D1F03A}" srcOrd="0" destOrd="0" presId="urn:microsoft.com/office/officeart/2005/8/layout/chevron2"/>
    <dgm:cxn modelId="{358D22C4-5DB6-457A-828B-BB4DACF2D8F1}" type="presParOf" srcId="{D23F3A73-1772-446E-8325-8DF6D80FD3ED}" destId="{A35B6EB7-0BB0-4718-AF81-D63A6265E123}" srcOrd="1" destOrd="0" presId="urn:microsoft.com/office/officeart/2005/8/layout/chevron2"/>
    <dgm:cxn modelId="{37969C2D-9A18-4325-BA03-7981F5F1D34B}" type="presParOf" srcId="{05A37072-7EA4-4C6E-8CD8-0CA6FB629ABC}" destId="{92865763-E098-48A7-9A62-3F4BDD4DB7AE}" srcOrd="3" destOrd="0" presId="urn:microsoft.com/office/officeart/2005/8/layout/chevron2"/>
    <dgm:cxn modelId="{70AE7975-D43D-48E8-84BF-1B1494EA77DB}" type="presParOf" srcId="{05A37072-7EA4-4C6E-8CD8-0CA6FB629ABC}" destId="{FD64904A-C4CD-4CC1-8005-FFEFD3F6F82D}" srcOrd="4" destOrd="0" presId="urn:microsoft.com/office/officeart/2005/8/layout/chevron2"/>
    <dgm:cxn modelId="{F51B6B31-BEE8-43FF-825B-BB329E0CC3EA}" type="presParOf" srcId="{FD64904A-C4CD-4CC1-8005-FFEFD3F6F82D}" destId="{F1A6F845-3A44-45F5-A4AA-51C7F460B203}" srcOrd="0" destOrd="0" presId="urn:microsoft.com/office/officeart/2005/8/layout/chevron2"/>
    <dgm:cxn modelId="{BEC8E879-3C8D-4740-9898-6A46AA30BF7F}" type="presParOf" srcId="{FD64904A-C4CD-4CC1-8005-FFEFD3F6F82D}" destId="{87CD8C55-5F0F-4683-A37C-374A8D56BBA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56021F-9F0E-4817-BB0F-7F017706FBF2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5F26A6-37AA-41A7-9CC9-A857DF82D5AD}">
      <dgm:prSet phldrT="[Текст]" custT="1"/>
      <dgm:spPr/>
      <dgm:t>
        <a:bodyPr/>
        <a:lstStyle/>
        <a:p>
          <a:r>
            <a:rPr lang="ru-RU" sz="1800" dirty="0" err="1" smtClean="0">
              <a:solidFill>
                <a:schemeClr val="bg1"/>
              </a:solidFill>
            </a:rPr>
            <a:t>Админист</a:t>
          </a:r>
          <a:r>
            <a:rPr lang="ru-RU" sz="1800" dirty="0" smtClean="0">
              <a:solidFill>
                <a:schemeClr val="bg1"/>
              </a:solidFill>
            </a:rPr>
            <a:t>-рация</a:t>
          </a:r>
        </a:p>
        <a:p>
          <a:endParaRPr lang="ru-RU" sz="1800" dirty="0">
            <a:solidFill>
              <a:schemeClr val="bg1"/>
            </a:solidFill>
          </a:endParaRPr>
        </a:p>
      </dgm:t>
    </dgm:pt>
    <dgm:pt modelId="{C3CCF721-87FC-4C12-96DB-D1126B5BB276}" type="parTrans" cxnId="{5603DEC0-4255-413C-A93B-A885341500BB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F6058032-767C-41D2-91ED-3C222B673BF8}" type="sibTrans" cxnId="{5603DEC0-4255-413C-A93B-A885341500BB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623D572C-9AD0-4C26-B129-6918837731C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Психолог</a:t>
          </a:r>
          <a:endParaRPr lang="ru-RU" sz="1800" dirty="0">
            <a:solidFill>
              <a:schemeClr val="bg1"/>
            </a:solidFill>
          </a:endParaRPr>
        </a:p>
      </dgm:t>
    </dgm:pt>
    <dgm:pt modelId="{98C19D74-B97D-4801-A5B8-D375F7FE56DB}" type="parTrans" cxnId="{39CF5DB3-07F6-4D04-985E-97520001C630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7E89D7DB-7A07-4B5E-B480-46BD0E374843}" type="sibTrans" cxnId="{39CF5DB3-07F6-4D04-985E-97520001C630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C17D1A1A-20DC-43DA-B709-AB8E4E05455C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Учитель-логопед</a:t>
          </a:r>
          <a:endParaRPr lang="ru-RU" sz="1800" dirty="0">
            <a:solidFill>
              <a:schemeClr val="bg1"/>
            </a:solidFill>
          </a:endParaRPr>
        </a:p>
      </dgm:t>
    </dgm:pt>
    <dgm:pt modelId="{6D0823F5-B4E2-4071-9BCA-5862BED52CCF}" type="parTrans" cxnId="{ED7E36BF-1F85-4DAD-9708-CD44423E305B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7571F042-F697-4E9F-8B88-15050FD23E09}" type="sibTrans" cxnId="{ED7E36BF-1F85-4DAD-9708-CD44423E305B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4C7F0010-4D74-4269-B9B4-35699B090711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Инструктор по физическому воспитанию</a:t>
          </a:r>
          <a:endParaRPr lang="ru-RU" sz="1800" dirty="0">
            <a:solidFill>
              <a:schemeClr val="bg1"/>
            </a:solidFill>
          </a:endParaRPr>
        </a:p>
      </dgm:t>
    </dgm:pt>
    <dgm:pt modelId="{453A3A95-FF90-4B91-84EA-D17981424FBC}" type="parTrans" cxnId="{47FF693F-517C-4FD5-8DCA-1C0CC48D5026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E6978883-F320-4318-8E00-22651DAADF62}" type="sibTrans" cxnId="{47FF693F-517C-4FD5-8DCA-1C0CC48D5026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FD03DC7B-49A2-49AD-95B4-78DC4A40AA0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Специалист по </a:t>
          </a:r>
          <a:r>
            <a:rPr lang="ru-RU" sz="1800" dirty="0" err="1" smtClean="0">
              <a:solidFill>
                <a:schemeClr val="bg1"/>
              </a:solidFill>
            </a:rPr>
            <a:t>изодеятель-ности</a:t>
          </a:r>
          <a:endParaRPr lang="ru-RU" sz="1800" dirty="0">
            <a:solidFill>
              <a:schemeClr val="bg1"/>
            </a:solidFill>
          </a:endParaRPr>
        </a:p>
      </dgm:t>
    </dgm:pt>
    <dgm:pt modelId="{9026DA60-7C88-448D-BF48-9457A2416647}" type="parTrans" cxnId="{A592BE9B-6842-4FB9-83AF-99E802062EEE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CB571590-B811-4682-B281-9583208AC57F}" type="sibTrans" cxnId="{A592BE9B-6842-4FB9-83AF-99E802062EEE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0A2F3A43-9193-4E2E-A7E4-4B2D4B05FE9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Медицинская сестра</a:t>
          </a:r>
          <a:endParaRPr lang="ru-RU" sz="1800" dirty="0">
            <a:solidFill>
              <a:schemeClr val="bg1"/>
            </a:solidFill>
          </a:endParaRPr>
        </a:p>
      </dgm:t>
    </dgm:pt>
    <dgm:pt modelId="{CFA6AE97-0F88-483C-BF6B-633AA4C1FEA3}" type="parTrans" cxnId="{46BB8B95-6ACC-410D-BA6D-E048FE08F772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1D3485E8-140C-4690-B934-DBB204AECD6C}" type="sibTrans" cxnId="{46BB8B95-6ACC-410D-BA6D-E048FE08F772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38046DCD-EBBF-4193-8024-726A0C6D97F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Врач-педиатр</a:t>
          </a:r>
          <a:endParaRPr lang="ru-RU" sz="1800" dirty="0">
            <a:solidFill>
              <a:schemeClr val="bg1"/>
            </a:solidFill>
          </a:endParaRPr>
        </a:p>
      </dgm:t>
    </dgm:pt>
    <dgm:pt modelId="{D4DCEB6C-8C27-4B47-9021-F71B83ECE7BE}" type="parTrans" cxnId="{43E1626F-FE9F-4372-B630-C66E88757649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4C988C59-6D5D-4782-9891-4E1E9FE10B2B}" type="sibTrans" cxnId="{43E1626F-FE9F-4372-B630-C66E88757649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A914B1A0-87A4-4836-B94B-4F092C700976}" type="pres">
      <dgm:prSet presAssocID="{6556021F-9F0E-4817-BB0F-7F017706FB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BC473F-E5E4-4B8E-B2C1-2B0B19F2AE8E}" type="pres">
      <dgm:prSet presAssocID="{685F26A6-37AA-41A7-9CC9-A857DF82D5AD}" presName="node" presStyleLbl="node1" presStyleIdx="0" presStyleCnt="7" custScaleX="150392" custRadScaleRad="93625" custRadScaleInc="-2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85BA9-8A2F-4197-81F3-4353ED83B738}" type="pres">
      <dgm:prSet presAssocID="{F6058032-767C-41D2-91ED-3C222B673BF8}" presName="sibTrans" presStyleLbl="sibTrans2D1" presStyleIdx="0" presStyleCnt="7" custScaleX="207016" custScaleY="53057" custLinFactX="44886" custLinFactNeighborX="100000" custLinFactNeighborY="-64976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DD75C894-E36F-414D-B853-FC0E6388828C}" type="pres">
      <dgm:prSet presAssocID="{F6058032-767C-41D2-91ED-3C222B673BF8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1AFDFDBB-8E90-448F-B4C9-24F0CAA3F976}" type="pres">
      <dgm:prSet presAssocID="{623D572C-9AD0-4C26-B129-6918837731CE}" presName="node" presStyleLbl="node1" presStyleIdx="1" presStyleCnt="7" custScaleX="161502" custRadScaleRad="114601" custRadScaleInc="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C56DA-CDB5-46A7-BA9F-38201AA3F500}" type="pres">
      <dgm:prSet presAssocID="{7E89D7DB-7A07-4B5E-B480-46BD0E374843}" presName="sibTrans" presStyleLbl="sibTrans2D1" presStyleIdx="1" presStyleCnt="7" custScaleX="130950" custScaleY="60834" custLinFactNeighborX="38574" custLinFactNeighborY="74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107BE628-8ADF-45E5-9FA3-E0497E032002}" type="pres">
      <dgm:prSet presAssocID="{7E89D7DB-7A07-4B5E-B480-46BD0E37484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8D139E14-7665-4F50-8CC2-FEFD440D336C}" type="pres">
      <dgm:prSet presAssocID="{C17D1A1A-20DC-43DA-B709-AB8E4E05455C}" presName="node" presStyleLbl="node1" presStyleIdx="2" presStyleCnt="7" custScaleX="156298" custRadScaleRad="130580" custRadScaleInc="-13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42C1A-211C-4A48-B397-61867E063B4A}" type="pres">
      <dgm:prSet presAssocID="{7571F042-F697-4E9F-8B88-15050FD23E09}" presName="sibTrans" presStyleLbl="sibTrans2D1" presStyleIdx="2" presStyleCnt="7" custScaleX="180213" custScaleY="5114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A1394C2C-B38F-487F-99D7-D25F6A817665}" type="pres">
      <dgm:prSet presAssocID="{7571F042-F697-4E9F-8B88-15050FD23E09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F24BF9DF-5500-404D-A766-07B2CDC26B44}" type="pres">
      <dgm:prSet presAssocID="{4C7F0010-4D74-4269-B9B4-35699B090711}" presName="node" presStyleLbl="node1" presStyleIdx="3" presStyleCnt="7" custScaleX="160066" custRadScaleRad="111226" custRadScaleInc="-26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03B48-711F-4AF5-9DD6-1DAAB00F2903}" type="pres">
      <dgm:prSet presAssocID="{E6978883-F320-4318-8E00-22651DAADF62}" presName="sibTrans" presStyleLbl="sibTrans2D1" presStyleIdx="3" presStyleCnt="7" custScaleX="140499" custScaleY="66331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CA784198-EC78-4B9C-89BA-05E544FC5547}" type="pres">
      <dgm:prSet presAssocID="{E6978883-F320-4318-8E00-22651DAADF62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3307289C-9F43-4A0C-B673-7EF811E18522}" type="pres">
      <dgm:prSet presAssocID="{FD03DC7B-49A2-49AD-95B4-78DC4A40AA00}" presName="node" presStyleLbl="node1" presStyleIdx="4" presStyleCnt="7" custScaleX="166372" custRadScaleRad="112185" custRadScaleInc="42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A3800-9D3F-4CCE-92E8-AB419C243AE8}" type="pres">
      <dgm:prSet presAssocID="{CB571590-B811-4682-B281-9583208AC57F}" presName="sibTrans" presStyleLbl="sibTrans2D1" presStyleIdx="4" presStyleCnt="7" custScaleX="174146" custScaleY="58252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69906DCB-FC9D-43C5-A3CF-30CC84766DA4}" type="pres">
      <dgm:prSet presAssocID="{CB571590-B811-4682-B281-9583208AC57F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9C49EC3D-94FD-4DAD-B13D-9383E82B5302}" type="pres">
      <dgm:prSet presAssocID="{0A2F3A43-9193-4E2E-A7E4-4B2D4B05FE90}" presName="node" presStyleLbl="node1" presStyleIdx="5" presStyleCnt="7" custScaleX="162345" custRadScaleRad="121080" custRadScaleInc="10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3263A-2038-4CC9-8149-785BB5E23510}" type="pres">
      <dgm:prSet presAssocID="{1D3485E8-140C-4690-B934-DBB204AECD6C}" presName="sibTrans" presStyleLbl="sibTrans2D1" presStyleIdx="5" presStyleCnt="7" custScaleX="160745" custScaleY="57621" custLinFactNeighborX="-5596" custLinFactNeighborY="4915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30467360-2BBB-4105-A358-AE324121C5DA}" type="pres">
      <dgm:prSet presAssocID="{1D3485E8-140C-4690-B934-DBB204AECD6C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22E802EA-2C4B-48AC-9875-4B6F267DCCB2}" type="pres">
      <dgm:prSet presAssocID="{38046DCD-EBBF-4193-8024-726A0C6D97FD}" presName="node" presStyleLbl="node1" presStyleIdx="6" presStyleCnt="7" custScaleX="154276" custRadScaleRad="113655" custRadScaleInc="-31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5573D-DCF8-4FFB-A47C-FFEAE434A8A0}" type="pres">
      <dgm:prSet presAssocID="{4C988C59-6D5D-4782-9891-4E1E9FE10B2B}" presName="sibTrans" presStyleLbl="sibTrans2D1" presStyleIdx="6" presStyleCnt="7" custAng="13854022" custFlipHor="1" custScaleX="167799" custScaleY="57851" custLinFactNeighborX="-76868" custLinFactNeighborY="-59904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4EB9320E-10E4-4C57-BE31-03C69F0F5523}" type="pres">
      <dgm:prSet presAssocID="{4C988C59-6D5D-4782-9891-4E1E9FE10B2B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B78F924A-7BBF-4B7B-9324-9C6ABA9A5964}" type="presOf" srcId="{7571F042-F697-4E9F-8B88-15050FD23E09}" destId="{81A42C1A-211C-4A48-B397-61867E063B4A}" srcOrd="0" destOrd="0" presId="urn:microsoft.com/office/officeart/2005/8/layout/cycle2"/>
    <dgm:cxn modelId="{A98FB32B-C5D2-40C6-AE1A-3A616212A6FB}" type="presOf" srcId="{7E89D7DB-7A07-4B5E-B480-46BD0E374843}" destId="{41EC56DA-CDB5-46A7-BA9F-38201AA3F500}" srcOrd="0" destOrd="0" presId="urn:microsoft.com/office/officeart/2005/8/layout/cycle2"/>
    <dgm:cxn modelId="{AA884C68-EFD7-4913-964B-716DD4BDDD0C}" type="presOf" srcId="{4C988C59-6D5D-4782-9891-4E1E9FE10B2B}" destId="{4EB9320E-10E4-4C57-BE31-03C69F0F5523}" srcOrd="1" destOrd="0" presId="urn:microsoft.com/office/officeart/2005/8/layout/cycle2"/>
    <dgm:cxn modelId="{43E1626F-FE9F-4372-B630-C66E88757649}" srcId="{6556021F-9F0E-4817-BB0F-7F017706FBF2}" destId="{38046DCD-EBBF-4193-8024-726A0C6D97FD}" srcOrd="6" destOrd="0" parTransId="{D4DCEB6C-8C27-4B47-9021-F71B83ECE7BE}" sibTransId="{4C988C59-6D5D-4782-9891-4E1E9FE10B2B}"/>
    <dgm:cxn modelId="{39CF5DB3-07F6-4D04-985E-97520001C630}" srcId="{6556021F-9F0E-4817-BB0F-7F017706FBF2}" destId="{623D572C-9AD0-4C26-B129-6918837731CE}" srcOrd="1" destOrd="0" parTransId="{98C19D74-B97D-4801-A5B8-D375F7FE56DB}" sibTransId="{7E89D7DB-7A07-4B5E-B480-46BD0E374843}"/>
    <dgm:cxn modelId="{A8B3B4F0-C01D-4A94-9134-A9F8A3CFC357}" type="presOf" srcId="{E6978883-F320-4318-8E00-22651DAADF62}" destId="{CA784198-EC78-4B9C-89BA-05E544FC5547}" srcOrd="1" destOrd="0" presId="urn:microsoft.com/office/officeart/2005/8/layout/cycle2"/>
    <dgm:cxn modelId="{A592BE9B-6842-4FB9-83AF-99E802062EEE}" srcId="{6556021F-9F0E-4817-BB0F-7F017706FBF2}" destId="{FD03DC7B-49A2-49AD-95B4-78DC4A40AA00}" srcOrd="4" destOrd="0" parTransId="{9026DA60-7C88-448D-BF48-9457A2416647}" sibTransId="{CB571590-B811-4682-B281-9583208AC57F}"/>
    <dgm:cxn modelId="{47FF693F-517C-4FD5-8DCA-1C0CC48D5026}" srcId="{6556021F-9F0E-4817-BB0F-7F017706FBF2}" destId="{4C7F0010-4D74-4269-B9B4-35699B090711}" srcOrd="3" destOrd="0" parTransId="{453A3A95-FF90-4B91-84EA-D17981424FBC}" sibTransId="{E6978883-F320-4318-8E00-22651DAADF62}"/>
    <dgm:cxn modelId="{3B2C6BF1-2AD3-4E05-BA83-265E3B09D382}" type="presOf" srcId="{C17D1A1A-20DC-43DA-B709-AB8E4E05455C}" destId="{8D139E14-7665-4F50-8CC2-FEFD440D336C}" srcOrd="0" destOrd="0" presId="urn:microsoft.com/office/officeart/2005/8/layout/cycle2"/>
    <dgm:cxn modelId="{97EBB32A-94D2-47AB-9C13-27AB0913DC44}" type="presOf" srcId="{F6058032-767C-41D2-91ED-3C222B673BF8}" destId="{DD75C894-E36F-414D-B853-FC0E6388828C}" srcOrd="1" destOrd="0" presId="urn:microsoft.com/office/officeart/2005/8/layout/cycle2"/>
    <dgm:cxn modelId="{7492AA65-1576-41B5-BE79-4A94B57BA786}" type="presOf" srcId="{CB571590-B811-4682-B281-9583208AC57F}" destId="{822A3800-9D3F-4CCE-92E8-AB419C243AE8}" srcOrd="0" destOrd="0" presId="urn:microsoft.com/office/officeart/2005/8/layout/cycle2"/>
    <dgm:cxn modelId="{956F1DA7-1A70-4C2B-B586-4241BEE3E076}" type="presOf" srcId="{0A2F3A43-9193-4E2E-A7E4-4B2D4B05FE90}" destId="{9C49EC3D-94FD-4DAD-B13D-9383E82B5302}" srcOrd="0" destOrd="0" presId="urn:microsoft.com/office/officeart/2005/8/layout/cycle2"/>
    <dgm:cxn modelId="{ED7E36BF-1F85-4DAD-9708-CD44423E305B}" srcId="{6556021F-9F0E-4817-BB0F-7F017706FBF2}" destId="{C17D1A1A-20DC-43DA-B709-AB8E4E05455C}" srcOrd="2" destOrd="0" parTransId="{6D0823F5-B4E2-4071-9BCA-5862BED52CCF}" sibTransId="{7571F042-F697-4E9F-8B88-15050FD23E09}"/>
    <dgm:cxn modelId="{369C2790-3C19-48FC-B454-254AC5BA550E}" type="presOf" srcId="{E6978883-F320-4318-8E00-22651DAADF62}" destId="{43C03B48-711F-4AF5-9DD6-1DAAB00F2903}" srcOrd="0" destOrd="0" presId="urn:microsoft.com/office/officeart/2005/8/layout/cycle2"/>
    <dgm:cxn modelId="{46BB8B95-6ACC-410D-BA6D-E048FE08F772}" srcId="{6556021F-9F0E-4817-BB0F-7F017706FBF2}" destId="{0A2F3A43-9193-4E2E-A7E4-4B2D4B05FE90}" srcOrd="5" destOrd="0" parTransId="{CFA6AE97-0F88-483C-BF6B-633AA4C1FEA3}" sibTransId="{1D3485E8-140C-4690-B934-DBB204AECD6C}"/>
    <dgm:cxn modelId="{57505992-4A63-45D3-9AF7-61FE7197DD56}" type="presOf" srcId="{4C988C59-6D5D-4782-9891-4E1E9FE10B2B}" destId="{B0E5573D-DCF8-4FFB-A47C-FFEAE434A8A0}" srcOrd="0" destOrd="0" presId="urn:microsoft.com/office/officeart/2005/8/layout/cycle2"/>
    <dgm:cxn modelId="{8AE09856-A0E4-4B59-89B7-CC43882D6E8B}" type="presOf" srcId="{CB571590-B811-4682-B281-9583208AC57F}" destId="{69906DCB-FC9D-43C5-A3CF-30CC84766DA4}" srcOrd="1" destOrd="0" presId="urn:microsoft.com/office/officeart/2005/8/layout/cycle2"/>
    <dgm:cxn modelId="{9DE11166-AA37-4872-8403-F2CB9EB5CCD9}" type="presOf" srcId="{FD03DC7B-49A2-49AD-95B4-78DC4A40AA00}" destId="{3307289C-9F43-4A0C-B673-7EF811E18522}" srcOrd="0" destOrd="0" presId="urn:microsoft.com/office/officeart/2005/8/layout/cycle2"/>
    <dgm:cxn modelId="{2B70E6A7-1496-46E1-B206-049EDEE7E085}" type="presOf" srcId="{4C7F0010-4D74-4269-B9B4-35699B090711}" destId="{F24BF9DF-5500-404D-A766-07B2CDC26B44}" srcOrd="0" destOrd="0" presId="urn:microsoft.com/office/officeart/2005/8/layout/cycle2"/>
    <dgm:cxn modelId="{8EF6BCA1-7047-4248-981A-EAFE0320084B}" type="presOf" srcId="{1D3485E8-140C-4690-B934-DBB204AECD6C}" destId="{B513263A-2038-4CC9-8149-785BB5E23510}" srcOrd="0" destOrd="0" presId="urn:microsoft.com/office/officeart/2005/8/layout/cycle2"/>
    <dgm:cxn modelId="{5603DEC0-4255-413C-A93B-A885341500BB}" srcId="{6556021F-9F0E-4817-BB0F-7F017706FBF2}" destId="{685F26A6-37AA-41A7-9CC9-A857DF82D5AD}" srcOrd="0" destOrd="0" parTransId="{C3CCF721-87FC-4C12-96DB-D1126B5BB276}" sibTransId="{F6058032-767C-41D2-91ED-3C222B673BF8}"/>
    <dgm:cxn modelId="{E86D98B3-4433-4FDC-9EC1-83C492B96B32}" type="presOf" srcId="{7E89D7DB-7A07-4B5E-B480-46BD0E374843}" destId="{107BE628-8ADF-45E5-9FA3-E0497E032002}" srcOrd="1" destOrd="0" presId="urn:microsoft.com/office/officeart/2005/8/layout/cycle2"/>
    <dgm:cxn modelId="{26F90D5C-8A87-466E-A0AF-A7D74DD02F69}" type="presOf" srcId="{7571F042-F697-4E9F-8B88-15050FD23E09}" destId="{A1394C2C-B38F-487F-99D7-D25F6A817665}" srcOrd="1" destOrd="0" presId="urn:microsoft.com/office/officeart/2005/8/layout/cycle2"/>
    <dgm:cxn modelId="{B7D2BC6F-AB07-4B91-8B47-40611A3B0E47}" type="presOf" srcId="{38046DCD-EBBF-4193-8024-726A0C6D97FD}" destId="{22E802EA-2C4B-48AC-9875-4B6F267DCCB2}" srcOrd="0" destOrd="0" presId="urn:microsoft.com/office/officeart/2005/8/layout/cycle2"/>
    <dgm:cxn modelId="{B3BC2060-2137-4691-8610-C69745750C2B}" type="presOf" srcId="{623D572C-9AD0-4C26-B129-6918837731CE}" destId="{1AFDFDBB-8E90-448F-B4C9-24F0CAA3F976}" srcOrd="0" destOrd="0" presId="urn:microsoft.com/office/officeart/2005/8/layout/cycle2"/>
    <dgm:cxn modelId="{816F0847-FD6B-4483-BBDE-6B6A57895A71}" type="presOf" srcId="{6556021F-9F0E-4817-BB0F-7F017706FBF2}" destId="{A914B1A0-87A4-4836-B94B-4F092C700976}" srcOrd="0" destOrd="0" presId="urn:microsoft.com/office/officeart/2005/8/layout/cycle2"/>
    <dgm:cxn modelId="{F1B13523-98CC-4821-B1A3-8509A1CA8384}" type="presOf" srcId="{F6058032-767C-41D2-91ED-3C222B673BF8}" destId="{36F85BA9-8A2F-4197-81F3-4353ED83B738}" srcOrd="0" destOrd="0" presId="urn:microsoft.com/office/officeart/2005/8/layout/cycle2"/>
    <dgm:cxn modelId="{D29C010F-B311-4F74-81E3-2A3EF0CF6AD5}" type="presOf" srcId="{685F26A6-37AA-41A7-9CC9-A857DF82D5AD}" destId="{5BBC473F-E5E4-4B8E-B2C1-2B0B19F2AE8E}" srcOrd="0" destOrd="0" presId="urn:microsoft.com/office/officeart/2005/8/layout/cycle2"/>
    <dgm:cxn modelId="{C5980AB6-9075-49C6-B106-C090D8D55E7F}" type="presOf" srcId="{1D3485E8-140C-4690-B934-DBB204AECD6C}" destId="{30467360-2BBB-4105-A358-AE324121C5DA}" srcOrd="1" destOrd="0" presId="urn:microsoft.com/office/officeart/2005/8/layout/cycle2"/>
    <dgm:cxn modelId="{4B115D0F-B637-4598-BE69-CCED9AB34E45}" type="presParOf" srcId="{A914B1A0-87A4-4836-B94B-4F092C700976}" destId="{5BBC473F-E5E4-4B8E-B2C1-2B0B19F2AE8E}" srcOrd="0" destOrd="0" presId="urn:microsoft.com/office/officeart/2005/8/layout/cycle2"/>
    <dgm:cxn modelId="{589746EE-3993-4FBA-AA01-78E1A65D417F}" type="presParOf" srcId="{A914B1A0-87A4-4836-B94B-4F092C700976}" destId="{36F85BA9-8A2F-4197-81F3-4353ED83B738}" srcOrd="1" destOrd="0" presId="urn:microsoft.com/office/officeart/2005/8/layout/cycle2"/>
    <dgm:cxn modelId="{97C085CE-7BB1-4A87-B1A6-97E94BFC0F43}" type="presParOf" srcId="{36F85BA9-8A2F-4197-81F3-4353ED83B738}" destId="{DD75C894-E36F-414D-B853-FC0E6388828C}" srcOrd="0" destOrd="0" presId="urn:microsoft.com/office/officeart/2005/8/layout/cycle2"/>
    <dgm:cxn modelId="{C28435E0-FB59-4E88-BFD9-964395ED14A4}" type="presParOf" srcId="{A914B1A0-87A4-4836-B94B-4F092C700976}" destId="{1AFDFDBB-8E90-448F-B4C9-24F0CAA3F976}" srcOrd="2" destOrd="0" presId="urn:microsoft.com/office/officeart/2005/8/layout/cycle2"/>
    <dgm:cxn modelId="{F51162F1-2400-4999-B64E-83F6F7F4B91D}" type="presParOf" srcId="{A914B1A0-87A4-4836-B94B-4F092C700976}" destId="{41EC56DA-CDB5-46A7-BA9F-38201AA3F500}" srcOrd="3" destOrd="0" presId="urn:microsoft.com/office/officeart/2005/8/layout/cycle2"/>
    <dgm:cxn modelId="{3C938050-B78C-44DB-BCCC-5340866512D4}" type="presParOf" srcId="{41EC56DA-CDB5-46A7-BA9F-38201AA3F500}" destId="{107BE628-8ADF-45E5-9FA3-E0497E032002}" srcOrd="0" destOrd="0" presId="urn:microsoft.com/office/officeart/2005/8/layout/cycle2"/>
    <dgm:cxn modelId="{02D6FF1A-AFFB-4469-97C1-37677A1F3ACF}" type="presParOf" srcId="{A914B1A0-87A4-4836-B94B-4F092C700976}" destId="{8D139E14-7665-4F50-8CC2-FEFD440D336C}" srcOrd="4" destOrd="0" presId="urn:microsoft.com/office/officeart/2005/8/layout/cycle2"/>
    <dgm:cxn modelId="{3DC7178F-8C9A-49D9-B381-550ED2CBAC08}" type="presParOf" srcId="{A914B1A0-87A4-4836-B94B-4F092C700976}" destId="{81A42C1A-211C-4A48-B397-61867E063B4A}" srcOrd="5" destOrd="0" presId="urn:microsoft.com/office/officeart/2005/8/layout/cycle2"/>
    <dgm:cxn modelId="{E84A1B02-1119-4541-BF49-6EE5369400FA}" type="presParOf" srcId="{81A42C1A-211C-4A48-B397-61867E063B4A}" destId="{A1394C2C-B38F-487F-99D7-D25F6A817665}" srcOrd="0" destOrd="0" presId="urn:microsoft.com/office/officeart/2005/8/layout/cycle2"/>
    <dgm:cxn modelId="{B6B6EEEE-FF8F-48C8-8A37-2342B5D2411F}" type="presParOf" srcId="{A914B1A0-87A4-4836-B94B-4F092C700976}" destId="{F24BF9DF-5500-404D-A766-07B2CDC26B44}" srcOrd="6" destOrd="0" presId="urn:microsoft.com/office/officeart/2005/8/layout/cycle2"/>
    <dgm:cxn modelId="{A2630514-D7E2-42FE-A6D2-6C488D8B7C88}" type="presParOf" srcId="{A914B1A0-87A4-4836-B94B-4F092C700976}" destId="{43C03B48-711F-4AF5-9DD6-1DAAB00F2903}" srcOrd="7" destOrd="0" presId="urn:microsoft.com/office/officeart/2005/8/layout/cycle2"/>
    <dgm:cxn modelId="{01B04CC5-EE2A-47C3-898C-82C96CCC0D5E}" type="presParOf" srcId="{43C03B48-711F-4AF5-9DD6-1DAAB00F2903}" destId="{CA784198-EC78-4B9C-89BA-05E544FC5547}" srcOrd="0" destOrd="0" presId="urn:microsoft.com/office/officeart/2005/8/layout/cycle2"/>
    <dgm:cxn modelId="{56C12E9F-8F65-424B-9056-6BAB2276EBBA}" type="presParOf" srcId="{A914B1A0-87A4-4836-B94B-4F092C700976}" destId="{3307289C-9F43-4A0C-B673-7EF811E18522}" srcOrd="8" destOrd="0" presId="urn:microsoft.com/office/officeart/2005/8/layout/cycle2"/>
    <dgm:cxn modelId="{CAEDAA3E-DDD2-4497-BCDE-7060174DDE0F}" type="presParOf" srcId="{A914B1A0-87A4-4836-B94B-4F092C700976}" destId="{822A3800-9D3F-4CCE-92E8-AB419C243AE8}" srcOrd="9" destOrd="0" presId="urn:microsoft.com/office/officeart/2005/8/layout/cycle2"/>
    <dgm:cxn modelId="{12BC1736-198A-4885-B482-D1880FB82A0F}" type="presParOf" srcId="{822A3800-9D3F-4CCE-92E8-AB419C243AE8}" destId="{69906DCB-FC9D-43C5-A3CF-30CC84766DA4}" srcOrd="0" destOrd="0" presId="urn:microsoft.com/office/officeart/2005/8/layout/cycle2"/>
    <dgm:cxn modelId="{1ACACF57-37DC-487A-A716-EDFE693BE27C}" type="presParOf" srcId="{A914B1A0-87A4-4836-B94B-4F092C700976}" destId="{9C49EC3D-94FD-4DAD-B13D-9383E82B5302}" srcOrd="10" destOrd="0" presId="urn:microsoft.com/office/officeart/2005/8/layout/cycle2"/>
    <dgm:cxn modelId="{B8AC2712-1ABA-49BA-A8F4-A39F2373D8D0}" type="presParOf" srcId="{A914B1A0-87A4-4836-B94B-4F092C700976}" destId="{B513263A-2038-4CC9-8149-785BB5E23510}" srcOrd="11" destOrd="0" presId="urn:microsoft.com/office/officeart/2005/8/layout/cycle2"/>
    <dgm:cxn modelId="{85232C7C-ED92-4BF0-AF13-767F77DD7696}" type="presParOf" srcId="{B513263A-2038-4CC9-8149-785BB5E23510}" destId="{30467360-2BBB-4105-A358-AE324121C5DA}" srcOrd="0" destOrd="0" presId="urn:microsoft.com/office/officeart/2005/8/layout/cycle2"/>
    <dgm:cxn modelId="{4EC8EA30-916A-4459-9CA5-606FF45E4F97}" type="presParOf" srcId="{A914B1A0-87A4-4836-B94B-4F092C700976}" destId="{22E802EA-2C4B-48AC-9875-4B6F267DCCB2}" srcOrd="12" destOrd="0" presId="urn:microsoft.com/office/officeart/2005/8/layout/cycle2"/>
    <dgm:cxn modelId="{8B42AB61-BD5D-45C8-90E9-E7A36D9B978A}" type="presParOf" srcId="{A914B1A0-87A4-4836-B94B-4F092C700976}" destId="{B0E5573D-DCF8-4FFB-A47C-FFEAE434A8A0}" srcOrd="13" destOrd="0" presId="urn:microsoft.com/office/officeart/2005/8/layout/cycle2"/>
    <dgm:cxn modelId="{8C2BE1F8-089F-4C7E-86E4-B8C099FBB7C7}" type="presParOf" srcId="{B0E5573D-DCF8-4FFB-A47C-FFEAE434A8A0}" destId="{4EB9320E-10E4-4C57-BE31-03C69F0F552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7D5BA9-877F-42A5-825A-8F975A3DB75D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0BC14F98-E1B5-48A4-8F1C-B36E92EC3BA4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активности и сознательности – совместный поиск современных форм и методов сотрудничества с семьей;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dgm:t>
    </dgm:pt>
    <dgm:pt modelId="{EF7C1B80-6A96-40E9-A09A-96715E3A0F50}" type="parTrans" cxnId="{70F02EC6-8114-448A-9C83-54DAD87E515A}">
      <dgm:prSet/>
      <dgm:spPr/>
      <dgm:t>
        <a:bodyPr/>
        <a:lstStyle/>
        <a:p>
          <a:endParaRPr lang="ru-RU"/>
        </a:p>
      </dgm:t>
    </dgm:pt>
    <dgm:pt modelId="{6E6210E3-B28B-4834-A572-7CC32A17E38A}" type="sibTrans" cxnId="{70F02EC6-8114-448A-9C83-54DAD87E515A}">
      <dgm:prSet/>
      <dgm:spPr/>
      <dgm:t>
        <a:bodyPr/>
        <a:lstStyle/>
        <a:p>
          <a:endParaRPr lang="ru-RU"/>
        </a:p>
      </dgm:t>
    </dgm:pt>
    <dgm:pt modelId="{8861F874-CE73-4EF9-815A-5E1659345AB3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открытости и доверия – предоставление каждому родителю возможности знать и видеть, как развиваются    живут дети в детском саду и возможность приобретения педагогического опыта;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dgm:t>
    </dgm:pt>
    <dgm:pt modelId="{9D7F3DE1-124A-448F-BAF7-CFE8012D6B77}" type="parTrans" cxnId="{39C5F759-AC64-4CAF-BFB0-245FA22D6D5D}">
      <dgm:prSet/>
      <dgm:spPr/>
      <dgm:t>
        <a:bodyPr/>
        <a:lstStyle/>
        <a:p>
          <a:endParaRPr lang="ru-RU"/>
        </a:p>
      </dgm:t>
    </dgm:pt>
    <dgm:pt modelId="{A4CF5D93-4256-4D18-9C29-FE0B4FE7CE62}" type="sibTrans" cxnId="{39C5F759-AC64-4CAF-BFB0-245FA22D6D5D}">
      <dgm:prSet/>
      <dgm:spPr/>
      <dgm:t>
        <a:bodyPr/>
        <a:lstStyle/>
        <a:p>
          <a:endParaRPr lang="ru-RU"/>
        </a:p>
      </dgm:t>
    </dgm:pt>
    <dgm:pt modelId="{F5415D95-B4CB-4A76-BB2F-CB7D8D326A72}">
      <dgm:prSet custT="1"/>
      <dgm:spPr/>
      <dgm:t>
        <a:bodyPr/>
        <a:lstStyle/>
        <a:p>
          <a:pPr rtl="0"/>
          <a:r>
            <a:rPr lang="ru-RU" sz="1800" b="1" smtClean="0">
              <a:solidFill>
                <a:schemeClr val="accent6">
                  <a:lumMod val="75000"/>
                </a:schemeClr>
              </a:solidFill>
            </a:rPr>
            <a:t>согласованного взаимодействия – обсуждение педагогических ситуаций и высказывание  своей точки зрения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dgm:t>
    </dgm:pt>
    <dgm:pt modelId="{F9070360-C328-4521-82F9-58BE87255ECA}" type="parTrans" cxnId="{3CDE9EF3-1105-4CFC-A914-330684A50197}">
      <dgm:prSet/>
      <dgm:spPr/>
      <dgm:t>
        <a:bodyPr/>
        <a:lstStyle/>
        <a:p>
          <a:endParaRPr lang="ru-RU"/>
        </a:p>
      </dgm:t>
    </dgm:pt>
    <dgm:pt modelId="{FC5AAF34-A50E-40A4-AFED-43B2D781D2B9}" type="sibTrans" cxnId="{3CDE9EF3-1105-4CFC-A914-330684A50197}">
      <dgm:prSet/>
      <dgm:spPr/>
      <dgm:t>
        <a:bodyPr/>
        <a:lstStyle/>
        <a:p>
          <a:endParaRPr lang="ru-RU"/>
        </a:p>
      </dgm:t>
    </dgm:pt>
    <dgm:pt modelId="{87555294-6A6E-4C62-821F-44CEE209369B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педагогической  поддержки – через сопровождение родителей ……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dgm:t>
    </dgm:pt>
    <dgm:pt modelId="{F21888AF-9B32-4660-9803-BB2B57D00029}" type="parTrans" cxnId="{C6C1AE3F-9F36-41BD-B55F-A165F56D79F6}">
      <dgm:prSet/>
      <dgm:spPr/>
      <dgm:t>
        <a:bodyPr/>
        <a:lstStyle/>
        <a:p>
          <a:endParaRPr lang="ru-RU"/>
        </a:p>
      </dgm:t>
    </dgm:pt>
    <dgm:pt modelId="{32FA112E-2807-49E8-95B3-3A6A14F3D674}" type="sibTrans" cxnId="{C6C1AE3F-9F36-41BD-B55F-A165F56D79F6}">
      <dgm:prSet/>
      <dgm:spPr/>
      <dgm:t>
        <a:bodyPr/>
        <a:lstStyle/>
        <a:p>
          <a:endParaRPr lang="ru-RU"/>
        </a:p>
      </dgm:t>
    </dgm:pt>
    <dgm:pt modelId="{8B9AD619-2EA6-4848-BEA7-EE9E2F70D284}" type="pres">
      <dgm:prSet presAssocID="{C87D5BA9-877F-42A5-825A-8F975A3DB7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74163AB-E75C-40C5-A6E1-F8EED75DCD3C}" type="pres">
      <dgm:prSet presAssocID="{C87D5BA9-877F-42A5-825A-8F975A3DB75D}" presName="Name1" presStyleCnt="0"/>
      <dgm:spPr/>
    </dgm:pt>
    <dgm:pt modelId="{B2BB2CB5-FB94-49B7-BDE5-D9C96DB8F0CA}" type="pres">
      <dgm:prSet presAssocID="{C87D5BA9-877F-42A5-825A-8F975A3DB75D}" presName="cycle" presStyleCnt="0"/>
      <dgm:spPr/>
    </dgm:pt>
    <dgm:pt modelId="{F9F1B2A4-09E0-460B-9744-029A754C41B3}" type="pres">
      <dgm:prSet presAssocID="{C87D5BA9-877F-42A5-825A-8F975A3DB75D}" presName="srcNode" presStyleLbl="node1" presStyleIdx="0" presStyleCnt="4"/>
      <dgm:spPr/>
    </dgm:pt>
    <dgm:pt modelId="{C49E1437-3FE1-4390-A62D-772E925051F1}" type="pres">
      <dgm:prSet presAssocID="{C87D5BA9-877F-42A5-825A-8F975A3DB75D}" presName="conn" presStyleLbl="parChTrans1D2" presStyleIdx="0" presStyleCnt="1"/>
      <dgm:spPr/>
      <dgm:t>
        <a:bodyPr/>
        <a:lstStyle/>
        <a:p>
          <a:endParaRPr lang="ru-RU"/>
        </a:p>
      </dgm:t>
    </dgm:pt>
    <dgm:pt modelId="{69619AB5-62E7-403D-87AC-DA34CE46C102}" type="pres">
      <dgm:prSet presAssocID="{C87D5BA9-877F-42A5-825A-8F975A3DB75D}" presName="extraNode" presStyleLbl="node1" presStyleIdx="0" presStyleCnt="4"/>
      <dgm:spPr/>
    </dgm:pt>
    <dgm:pt modelId="{2C4B51B3-0262-40CA-A1CC-6E361EA78AC2}" type="pres">
      <dgm:prSet presAssocID="{C87D5BA9-877F-42A5-825A-8F975A3DB75D}" presName="dstNode" presStyleLbl="node1" presStyleIdx="0" presStyleCnt="4"/>
      <dgm:spPr/>
    </dgm:pt>
    <dgm:pt modelId="{BBCBFC6C-E263-4017-B184-99F5F8DA7CD7}" type="pres">
      <dgm:prSet presAssocID="{0BC14F98-E1B5-48A4-8F1C-B36E92EC3BA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0D9A0-BE40-48FE-BDC2-0ED899C215A7}" type="pres">
      <dgm:prSet presAssocID="{0BC14F98-E1B5-48A4-8F1C-B36E92EC3BA4}" presName="accent_1" presStyleCnt="0"/>
      <dgm:spPr/>
    </dgm:pt>
    <dgm:pt modelId="{DDF53EF7-FCE4-404B-B87E-15FD2087E029}" type="pres">
      <dgm:prSet presAssocID="{0BC14F98-E1B5-48A4-8F1C-B36E92EC3BA4}" presName="accentRepeatNode" presStyleLbl="solidFgAcc1" presStyleIdx="0" presStyleCnt="4"/>
      <dgm:spPr>
        <a:solidFill>
          <a:schemeClr val="accent5"/>
        </a:solidFill>
      </dgm:spPr>
    </dgm:pt>
    <dgm:pt modelId="{0357A58D-9FF4-4C07-ADD9-B5CA068832DC}" type="pres">
      <dgm:prSet presAssocID="{8861F874-CE73-4EF9-815A-5E1659345AB3}" presName="text_2" presStyleLbl="node1" presStyleIdx="1" presStyleCnt="4" custScaleY="13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A458C-2674-4AAC-8FA5-2BB52C1211ED}" type="pres">
      <dgm:prSet presAssocID="{8861F874-CE73-4EF9-815A-5E1659345AB3}" presName="accent_2" presStyleCnt="0"/>
      <dgm:spPr/>
    </dgm:pt>
    <dgm:pt modelId="{9D2C6464-3898-4C91-AF32-0828521CA243}" type="pres">
      <dgm:prSet presAssocID="{8861F874-CE73-4EF9-815A-5E1659345AB3}" presName="accentRepeatNode" presStyleLbl="solidFgAcc1" presStyleIdx="1" presStyleCnt="4"/>
      <dgm:spPr>
        <a:solidFill>
          <a:srgbClr val="FF9D53"/>
        </a:solidFill>
      </dgm:spPr>
    </dgm:pt>
    <dgm:pt modelId="{EDF55F78-3719-4619-A7A6-E8D6F6B55024}" type="pres">
      <dgm:prSet presAssocID="{F5415D95-B4CB-4A76-BB2F-CB7D8D326A7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0C3EC-E07C-4B83-9D59-5CE3DFF2ECA3}" type="pres">
      <dgm:prSet presAssocID="{F5415D95-B4CB-4A76-BB2F-CB7D8D326A72}" presName="accent_3" presStyleCnt="0"/>
      <dgm:spPr/>
    </dgm:pt>
    <dgm:pt modelId="{CCB93E62-DA0C-46ED-8B2A-1E2203C5EC5D}" type="pres">
      <dgm:prSet presAssocID="{F5415D95-B4CB-4A76-BB2F-CB7D8D326A72}" presName="accentRepeatNode" presStyleLbl="solidFgAcc1" presStyleIdx="2" presStyleCnt="4"/>
      <dgm:spPr>
        <a:solidFill>
          <a:schemeClr val="accent5">
            <a:lumMod val="75000"/>
          </a:schemeClr>
        </a:solidFill>
      </dgm:spPr>
    </dgm:pt>
    <dgm:pt modelId="{11F7960C-3DB5-4946-88B7-7D03B30CF545}" type="pres">
      <dgm:prSet presAssocID="{87555294-6A6E-4C62-821F-44CEE209369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FF90E-2988-496E-AA0E-654DF1ABAAF7}" type="pres">
      <dgm:prSet presAssocID="{87555294-6A6E-4C62-821F-44CEE209369B}" presName="accent_4" presStyleCnt="0"/>
      <dgm:spPr/>
    </dgm:pt>
    <dgm:pt modelId="{44563C9A-2157-437B-96DA-0D33D1711F22}" type="pres">
      <dgm:prSet presAssocID="{87555294-6A6E-4C62-821F-44CEE209369B}" presName="accentRepeatNode" presStyleLbl="solidFgAcc1" presStyleIdx="3" presStyleCnt="4"/>
      <dgm:spPr>
        <a:solidFill>
          <a:schemeClr val="accent6">
            <a:lumMod val="75000"/>
          </a:schemeClr>
        </a:solidFill>
      </dgm:spPr>
    </dgm:pt>
  </dgm:ptLst>
  <dgm:cxnLst>
    <dgm:cxn modelId="{31C5D57A-33FA-4886-95E7-659E7DCDE2EA}" type="presOf" srcId="{8861F874-CE73-4EF9-815A-5E1659345AB3}" destId="{0357A58D-9FF4-4C07-ADD9-B5CA068832DC}" srcOrd="0" destOrd="0" presId="urn:microsoft.com/office/officeart/2008/layout/VerticalCurvedList"/>
    <dgm:cxn modelId="{D71B75AF-18DB-4AB4-BD9E-7CFD664B1583}" type="presOf" srcId="{0BC14F98-E1B5-48A4-8F1C-B36E92EC3BA4}" destId="{BBCBFC6C-E263-4017-B184-99F5F8DA7CD7}" srcOrd="0" destOrd="0" presId="urn:microsoft.com/office/officeart/2008/layout/VerticalCurvedList"/>
    <dgm:cxn modelId="{39C5F759-AC64-4CAF-BFB0-245FA22D6D5D}" srcId="{C87D5BA9-877F-42A5-825A-8F975A3DB75D}" destId="{8861F874-CE73-4EF9-815A-5E1659345AB3}" srcOrd="1" destOrd="0" parTransId="{9D7F3DE1-124A-448F-BAF7-CFE8012D6B77}" sibTransId="{A4CF5D93-4256-4D18-9C29-FE0B4FE7CE62}"/>
    <dgm:cxn modelId="{3B1E9A4A-BBA7-4923-8B10-3F289200E812}" type="presOf" srcId="{87555294-6A6E-4C62-821F-44CEE209369B}" destId="{11F7960C-3DB5-4946-88B7-7D03B30CF545}" srcOrd="0" destOrd="0" presId="urn:microsoft.com/office/officeart/2008/layout/VerticalCurvedList"/>
    <dgm:cxn modelId="{7C94DED9-AE7D-47D2-B2A7-1466C1DEA7D1}" type="presOf" srcId="{F5415D95-B4CB-4A76-BB2F-CB7D8D326A72}" destId="{EDF55F78-3719-4619-A7A6-E8D6F6B55024}" srcOrd="0" destOrd="0" presId="urn:microsoft.com/office/officeart/2008/layout/VerticalCurvedList"/>
    <dgm:cxn modelId="{93F21286-6B15-49B7-AD31-80EB9509BD29}" type="presOf" srcId="{6E6210E3-B28B-4834-A572-7CC32A17E38A}" destId="{C49E1437-3FE1-4390-A62D-772E925051F1}" srcOrd="0" destOrd="0" presId="urn:microsoft.com/office/officeart/2008/layout/VerticalCurvedList"/>
    <dgm:cxn modelId="{C6C1AE3F-9F36-41BD-B55F-A165F56D79F6}" srcId="{C87D5BA9-877F-42A5-825A-8F975A3DB75D}" destId="{87555294-6A6E-4C62-821F-44CEE209369B}" srcOrd="3" destOrd="0" parTransId="{F21888AF-9B32-4660-9803-BB2B57D00029}" sibTransId="{32FA112E-2807-49E8-95B3-3A6A14F3D674}"/>
    <dgm:cxn modelId="{3CDE9EF3-1105-4CFC-A914-330684A50197}" srcId="{C87D5BA9-877F-42A5-825A-8F975A3DB75D}" destId="{F5415D95-B4CB-4A76-BB2F-CB7D8D326A72}" srcOrd="2" destOrd="0" parTransId="{F9070360-C328-4521-82F9-58BE87255ECA}" sibTransId="{FC5AAF34-A50E-40A4-AFED-43B2D781D2B9}"/>
    <dgm:cxn modelId="{70F02EC6-8114-448A-9C83-54DAD87E515A}" srcId="{C87D5BA9-877F-42A5-825A-8F975A3DB75D}" destId="{0BC14F98-E1B5-48A4-8F1C-B36E92EC3BA4}" srcOrd="0" destOrd="0" parTransId="{EF7C1B80-6A96-40E9-A09A-96715E3A0F50}" sibTransId="{6E6210E3-B28B-4834-A572-7CC32A17E38A}"/>
    <dgm:cxn modelId="{EAC92495-E696-41BC-8C1C-ED1287E59FC6}" type="presOf" srcId="{C87D5BA9-877F-42A5-825A-8F975A3DB75D}" destId="{8B9AD619-2EA6-4848-BEA7-EE9E2F70D284}" srcOrd="0" destOrd="0" presId="urn:microsoft.com/office/officeart/2008/layout/VerticalCurvedList"/>
    <dgm:cxn modelId="{6C96D120-F70D-4901-A2C7-3848D77B5020}" type="presParOf" srcId="{8B9AD619-2EA6-4848-BEA7-EE9E2F70D284}" destId="{874163AB-E75C-40C5-A6E1-F8EED75DCD3C}" srcOrd="0" destOrd="0" presId="urn:microsoft.com/office/officeart/2008/layout/VerticalCurvedList"/>
    <dgm:cxn modelId="{7293E791-92A8-47D7-B03B-C432D0C6FACA}" type="presParOf" srcId="{874163AB-E75C-40C5-A6E1-F8EED75DCD3C}" destId="{B2BB2CB5-FB94-49B7-BDE5-D9C96DB8F0CA}" srcOrd="0" destOrd="0" presId="urn:microsoft.com/office/officeart/2008/layout/VerticalCurvedList"/>
    <dgm:cxn modelId="{6658BAFC-A68C-446E-8CE5-130AE7CB1E31}" type="presParOf" srcId="{B2BB2CB5-FB94-49B7-BDE5-D9C96DB8F0CA}" destId="{F9F1B2A4-09E0-460B-9744-029A754C41B3}" srcOrd="0" destOrd="0" presId="urn:microsoft.com/office/officeart/2008/layout/VerticalCurvedList"/>
    <dgm:cxn modelId="{61ABB1E3-4D31-43A9-A54E-4D577ABACD34}" type="presParOf" srcId="{B2BB2CB5-FB94-49B7-BDE5-D9C96DB8F0CA}" destId="{C49E1437-3FE1-4390-A62D-772E925051F1}" srcOrd="1" destOrd="0" presId="urn:microsoft.com/office/officeart/2008/layout/VerticalCurvedList"/>
    <dgm:cxn modelId="{6A1760B8-9E43-4910-BCF5-73E5532CE6EA}" type="presParOf" srcId="{B2BB2CB5-FB94-49B7-BDE5-D9C96DB8F0CA}" destId="{69619AB5-62E7-403D-87AC-DA34CE46C102}" srcOrd="2" destOrd="0" presId="urn:microsoft.com/office/officeart/2008/layout/VerticalCurvedList"/>
    <dgm:cxn modelId="{AAC18FE6-318E-4252-B092-CD9CE8450A0F}" type="presParOf" srcId="{B2BB2CB5-FB94-49B7-BDE5-D9C96DB8F0CA}" destId="{2C4B51B3-0262-40CA-A1CC-6E361EA78AC2}" srcOrd="3" destOrd="0" presId="urn:microsoft.com/office/officeart/2008/layout/VerticalCurvedList"/>
    <dgm:cxn modelId="{A117B915-2848-4FD3-8D19-EF9D8A19A85E}" type="presParOf" srcId="{874163AB-E75C-40C5-A6E1-F8EED75DCD3C}" destId="{BBCBFC6C-E263-4017-B184-99F5F8DA7CD7}" srcOrd="1" destOrd="0" presId="urn:microsoft.com/office/officeart/2008/layout/VerticalCurvedList"/>
    <dgm:cxn modelId="{43CE47AE-94E7-4F7A-A060-FCA1B71DF988}" type="presParOf" srcId="{874163AB-E75C-40C5-A6E1-F8EED75DCD3C}" destId="{91C0D9A0-BE40-48FE-BDC2-0ED899C215A7}" srcOrd="2" destOrd="0" presId="urn:microsoft.com/office/officeart/2008/layout/VerticalCurvedList"/>
    <dgm:cxn modelId="{7BF24CCF-F7F8-4632-AFBC-9CBACE4AC156}" type="presParOf" srcId="{91C0D9A0-BE40-48FE-BDC2-0ED899C215A7}" destId="{DDF53EF7-FCE4-404B-B87E-15FD2087E029}" srcOrd="0" destOrd="0" presId="urn:microsoft.com/office/officeart/2008/layout/VerticalCurvedList"/>
    <dgm:cxn modelId="{085604E8-4051-400A-87D8-A82EA388F87A}" type="presParOf" srcId="{874163AB-E75C-40C5-A6E1-F8EED75DCD3C}" destId="{0357A58D-9FF4-4C07-ADD9-B5CA068832DC}" srcOrd="3" destOrd="0" presId="urn:microsoft.com/office/officeart/2008/layout/VerticalCurvedList"/>
    <dgm:cxn modelId="{68F9738E-0ED1-4250-9745-279473F990FB}" type="presParOf" srcId="{874163AB-E75C-40C5-A6E1-F8EED75DCD3C}" destId="{2D7A458C-2674-4AAC-8FA5-2BB52C1211ED}" srcOrd="4" destOrd="0" presId="urn:microsoft.com/office/officeart/2008/layout/VerticalCurvedList"/>
    <dgm:cxn modelId="{45579A32-0382-433C-B6F1-071F671DDF9C}" type="presParOf" srcId="{2D7A458C-2674-4AAC-8FA5-2BB52C1211ED}" destId="{9D2C6464-3898-4C91-AF32-0828521CA243}" srcOrd="0" destOrd="0" presId="urn:microsoft.com/office/officeart/2008/layout/VerticalCurvedList"/>
    <dgm:cxn modelId="{E24B6996-E296-422B-9631-2F5FF18F1FB0}" type="presParOf" srcId="{874163AB-E75C-40C5-A6E1-F8EED75DCD3C}" destId="{EDF55F78-3719-4619-A7A6-E8D6F6B55024}" srcOrd="5" destOrd="0" presId="urn:microsoft.com/office/officeart/2008/layout/VerticalCurvedList"/>
    <dgm:cxn modelId="{1F5C50E6-5920-42FC-B1ED-A9AB97C88861}" type="presParOf" srcId="{874163AB-E75C-40C5-A6E1-F8EED75DCD3C}" destId="{2600C3EC-E07C-4B83-9D59-5CE3DFF2ECA3}" srcOrd="6" destOrd="0" presId="urn:microsoft.com/office/officeart/2008/layout/VerticalCurvedList"/>
    <dgm:cxn modelId="{89169021-C604-4DF0-9A5C-783AD8BEBA56}" type="presParOf" srcId="{2600C3EC-E07C-4B83-9D59-5CE3DFF2ECA3}" destId="{CCB93E62-DA0C-46ED-8B2A-1E2203C5EC5D}" srcOrd="0" destOrd="0" presId="urn:microsoft.com/office/officeart/2008/layout/VerticalCurvedList"/>
    <dgm:cxn modelId="{38CC1F62-9CD8-4655-9A77-C98A2E30422C}" type="presParOf" srcId="{874163AB-E75C-40C5-A6E1-F8EED75DCD3C}" destId="{11F7960C-3DB5-4946-88B7-7D03B30CF545}" srcOrd="7" destOrd="0" presId="urn:microsoft.com/office/officeart/2008/layout/VerticalCurvedList"/>
    <dgm:cxn modelId="{634171B2-BB66-485D-8CEA-FDB5080369A5}" type="presParOf" srcId="{874163AB-E75C-40C5-A6E1-F8EED75DCD3C}" destId="{D16FF90E-2988-496E-AA0E-654DF1ABAAF7}" srcOrd="8" destOrd="0" presId="urn:microsoft.com/office/officeart/2008/layout/VerticalCurvedList"/>
    <dgm:cxn modelId="{C07A7875-B0F6-4C9A-8E0C-DF3FB42F3A05}" type="presParOf" srcId="{D16FF90E-2988-496E-AA0E-654DF1ABAAF7}" destId="{44563C9A-2157-437B-96DA-0D33D1711F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9ABBE2-A913-4F19-9A06-C3553E6887BE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86A606-8A2F-4521-A3F4-7A3A382DB6D5}">
      <dgm:prSet phldrT="[Текст]" custT="1"/>
      <dgm:spPr/>
      <dgm:t>
        <a:bodyPr/>
        <a:lstStyle/>
        <a:p>
          <a:endParaRPr lang="ru-RU" sz="1600" dirty="0"/>
        </a:p>
      </dgm:t>
    </dgm:pt>
    <dgm:pt modelId="{7B8AE847-4087-466D-B640-4CDA6F4EF395}" type="parTrans" cxnId="{408EABBA-BADB-44C8-B23A-74F2D64250E8}">
      <dgm:prSet/>
      <dgm:spPr/>
      <dgm:t>
        <a:bodyPr/>
        <a:lstStyle/>
        <a:p>
          <a:endParaRPr lang="ru-RU" sz="1400"/>
        </a:p>
      </dgm:t>
    </dgm:pt>
    <dgm:pt modelId="{3C57E15F-FBF8-4812-88CC-A98D3E5A22DF}" type="sibTrans" cxnId="{408EABBA-BADB-44C8-B23A-74F2D64250E8}">
      <dgm:prSet/>
      <dgm:spPr/>
      <dgm:t>
        <a:bodyPr/>
        <a:lstStyle/>
        <a:p>
          <a:endParaRPr lang="ru-RU" sz="1400"/>
        </a:p>
      </dgm:t>
    </dgm:pt>
    <dgm:pt modelId="{9717D26A-9A2E-44E2-9C20-A0C04A9F971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дискуссия: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"Родитель - это звучит гордо" </a:t>
          </a:r>
          <a:endParaRPr lang="ru-RU" sz="1800" b="1" dirty="0">
            <a:solidFill>
              <a:schemeClr val="accent6">
                <a:lumMod val="50000"/>
              </a:schemeClr>
            </a:solidFill>
          </a:endParaRPr>
        </a:p>
      </dgm:t>
    </dgm:pt>
    <dgm:pt modelId="{EF005A80-DCDF-4C52-9187-D1CA5A11EBF0}" type="parTrans" cxnId="{03F0EAF4-5585-4B5F-8637-D0679C06F9C8}">
      <dgm:prSet/>
      <dgm:spPr/>
      <dgm:t>
        <a:bodyPr/>
        <a:lstStyle/>
        <a:p>
          <a:endParaRPr lang="ru-RU" sz="1400"/>
        </a:p>
      </dgm:t>
    </dgm:pt>
    <dgm:pt modelId="{E14D9714-8D21-4AFE-96E4-7BBF7D953E3F}" type="sibTrans" cxnId="{03F0EAF4-5585-4B5F-8637-D0679C06F9C8}">
      <dgm:prSet/>
      <dgm:spPr/>
      <dgm:t>
        <a:bodyPr/>
        <a:lstStyle/>
        <a:p>
          <a:endParaRPr lang="ru-RU" sz="1400"/>
        </a:p>
      </dgm:t>
    </dgm:pt>
    <dgm:pt modelId="{06EE8658-7BEA-4C86-8805-90AD9979C153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7BB8ADA2-FF85-49AB-A306-0E26E8C3C7BC}" type="parTrans" cxnId="{73517918-0E28-4914-A2DB-F3CD14244753}">
      <dgm:prSet/>
      <dgm:spPr/>
      <dgm:t>
        <a:bodyPr/>
        <a:lstStyle/>
        <a:p>
          <a:endParaRPr lang="ru-RU" sz="1400"/>
        </a:p>
      </dgm:t>
    </dgm:pt>
    <dgm:pt modelId="{A4A09A48-FBF2-4465-AC17-9FC4EB716B13}" type="sibTrans" cxnId="{73517918-0E28-4914-A2DB-F3CD14244753}">
      <dgm:prSet/>
      <dgm:spPr/>
      <dgm:t>
        <a:bodyPr/>
        <a:lstStyle/>
        <a:p>
          <a:endParaRPr lang="ru-RU" sz="1400"/>
        </a:p>
      </dgm:t>
    </dgm:pt>
    <dgm:pt modelId="{02481B20-47AA-42F8-9462-87F555411AB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тренинг: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«Стили семейного воспитания»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«Растим малыша здоровым»</a:t>
          </a:r>
          <a:endParaRPr lang="ru-RU" sz="1800" dirty="0"/>
        </a:p>
      </dgm:t>
    </dgm:pt>
    <dgm:pt modelId="{0664B7EC-C7A6-4FC0-9527-C54F6B125F93}" type="parTrans" cxnId="{1AB07425-4A22-4BFB-BD3F-1070A1CF0548}">
      <dgm:prSet/>
      <dgm:spPr/>
      <dgm:t>
        <a:bodyPr/>
        <a:lstStyle/>
        <a:p>
          <a:endParaRPr lang="ru-RU" sz="1400"/>
        </a:p>
      </dgm:t>
    </dgm:pt>
    <dgm:pt modelId="{CC8A9145-359E-4E29-B398-1CE4CE693E5C}" type="sibTrans" cxnId="{1AB07425-4A22-4BFB-BD3F-1070A1CF0548}">
      <dgm:prSet/>
      <dgm:spPr/>
      <dgm:t>
        <a:bodyPr/>
        <a:lstStyle/>
        <a:p>
          <a:endParaRPr lang="ru-RU" sz="1400"/>
        </a:p>
      </dgm:t>
    </dgm:pt>
    <dgm:pt modelId="{DD014635-4744-41D1-B9F7-CC46D9B3756D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AC513158-129A-489A-9148-666AE78FF399}" type="parTrans" cxnId="{ABF86818-3CB1-45E6-B4F9-22306CE273BA}">
      <dgm:prSet/>
      <dgm:spPr/>
      <dgm:t>
        <a:bodyPr/>
        <a:lstStyle/>
        <a:p>
          <a:endParaRPr lang="ru-RU" sz="1400"/>
        </a:p>
      </dgm:t>
    </dgm:pt>
    <dgm:pt modelId="{D9865826-1A55-4932-A753-9B8411AC4B2C}" type="sibTrans" cxnId="{ABF86818-3CB1-45E6-B4F9-22306CE273BA}">
      <dgm:prSet/>
      <dgm:spPr/>
      <dgm:t>
        <a:bodyPr/>
        <a:lstStyle/>
        <a:p>
          <a:endParaRPr lang="ru-RU" sz="1400"/>
        </a:p>
      </dgm:t>
    </dgm:pt>
    <dgm:pt modelId="{1E540249-A174-4959-A8CD-5C105CD1A5A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деловая игра: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« Маленький Рафаэль», 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« Что наша жизнь? Игра!» </a:t>
          </a:r>
          <a:endParaRPr lang="ru-RU" sz="1800" dirty="0"/>
        </a:p>
      </dgm:t>
    </dgm:pt>
    <dgm:pt modelId="{EA36971F-63BD-4A7D-B969-601994502245}" type="parTrans" cxnId="{2BD10F46-8870-44D2-B034-60408433F178}">
      <dgm:prSet/>
      <dgm:spPr/>
      <dgm:t>
        <a:bodyPr/>
        <a:lstStyle/>
        <a:p>
          <a:endParaRPr lang="ru-RU" sz="1400"/>
        </a:p>
      </dgm:t>
    </dgm:pt>
    <dgm:pt modelId="{0FEAE3FF-61D6-4C5D-81AB-92D470E43F29}" type="sibTrans" cxnId="{2BD10F46-8870-44D2-B034-60408433F178}">
      <dgm:prSet/>
      <dgm:spPr/>
      <dgm:t>
        <a:bodyPr/>
        <a:lstStyle/>
        <a:p>
          <a:endParaRPr lang="ru-RU" sz="1400"/>
        </a:p>
      </dgm:t>
    </dgm:pt>
    <dgm:pt modelId="{4AE9C121-2CB9-45F8-ABA7-099345FF3A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круглый стол: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«Воспитание и  развитие детей раннего возраста»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«Режим дня в жизни ребенка» 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«Особенности организации питания в детском саду и семье» 	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dgm:t>
    </dgm:pt>
    <dgm:pt modelId="{5A7AE8CF-78B5-47EB-ABA4-50467DE648D0}" type="parTrans" cxnId="{24E81AA8-D2BC-489C-8733-1405B2FF2432}">
      <dgm:prSet/>
      <dgm:spPr/>
      <dgm:t>
        <a:bodyPr/>
        <a:lstStyle/>
        <a:p>
          <a:endParaRPr lang="ru-RU"/>
        </a:p>
      </dgm:t>
    </dgm:pt>
    <dgm:pt modelId="{C34F5B32-3C93-4BF4-A561-AB9B3999C19C}" type="sibTrans" cxnId="{24E81AA8-D2BC-489C-8733-1405B2FF2432}">
      <dgm:prSet/>
      <dgm:spPr/>
      <dgm:t>
        <a:bodyPr/>
        <a:lstStyle/>
        <a:p>
          <a:endParaRPr lang="ru-RU"/>
        </a:p>
      </dgm:t>
    </dgm:pt>
    <dgm:pt modelId="{944E7BC6-B35D-40E2-AE0C-198ED3369548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77FFE6CD-1529-4810-A508-BE3F78DB1724}" type="sibTrans" cxnId="{A94C364C-081F-40A7-8A5A-15C824A60BD8}">
      <dgm:prSet/>
      <dgm:spPr/>
      <dgm:t>
        <a:bodyPr/>
        <a:lstStyle/>
        <a:p>
          <a:endParaRPr lang="ru-RU" sz="1400"/>
        </a:p>
      </dgm:t>
    </dgm:pt>
    <dgm:pt modelId="{EC406B21-F5A8-4D93-A493-7F9A532A5B38}" type="parTrans" cxnId="{A94C364C-081F-40A7-8A5A-15C824A60BD8}">
      <dgm:prSet/>
      <dgm:spPr/>
      <dgm:t>
        <a:bodyPr/>
        <a:lstStyle/>
        <a:p>
          <a:endParaRPr lang="ru-RU" sz="1400"/>
        </a:p>
      </dgm:t>
    </dgm:pt>
    <dgm:pt modelId="{D3B2754A-5C25-4A53-B918-F42639E3F5A3}" type="pres">
      <dgm:prSet presAssocID="{E19ABBE2-A913-4F19-9A06-C3553E6887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363092-41E7-4DE8-B190-F26724E33BBA}" type="pres">
      <dgm:prSet presAssocID="{F486A606-8A2F-4521-A3F4-7A3A382DB6D5}" presName="composite" presStyleCnt="0"/>
      <dgm:spPr/>
    </dgm:pt>
    <dgm:pt modelId="{3E106D89-8123-46B5-84BE-579C6488C0D0}" type="pres">
      <dgm:prSet presAssocID="{F486A606-8A2F-4521-A3F4-7A3A382DB6D5}" presName="parentText" presStyleLbl="alignNode1" presStyleIdx="0" presStyleCnt="4" custLinFactNeighborX="0" custLinFactNeighborY="-87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F6217-63B1-44A3-8121-394D2832FD3C}" type="pres">
      <dgm:prSet presAssocID="{F486A606-8A2F-4521-A3F4-7A3A382DB6D5}" presName="descendantText" presStyleLbl="alignAcc1" presStyleIdx="0" presStyleCnt="4" custScaleY="85911" custLinFactNeighborX="303" custLinFactNeighborY="-20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E2E3-810E-4A7E-A17C-6D703C26B0A6}" type="pres">
      <dgm:prSet presAssocID="{3C57E15F-FBF8-4812-88CC-A98D3E5A22DF}" presName="sp" presStyleCnt="0"/>
      <dgm:spPr/>
    </dgm:pt>
    <dgm:pt modelId="{96495E5B-7075-4B73-9F54-9C3138B9EFF8}" type="pres">
      <dgm:prSet presAssocID="{06EE8658-7BEA-4C86-8805-90AD9979C153}" presName="composite" presStyleCnt="0"/>
      <dgm:spPr/>
    </dgm:pt>
    <dgm:pt modelId="{BE80C621-A190-48A5-B16B-106CE29FEB73}" type="pres">
      <dgm:prSet presAssocID="{06EE8658-7BEA-4C86-8805-90AD9979C153}" presName="parentText" presStyleLbl="alignNode1" presStyleIdx="1" presStyleCnt="4" custLinFactNeighborX="0" custLinFactNeighborY="-322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A8055-A3A1-4A55-BCF6-D1F9769CC982}" type="pres">
      <dgm:prSet presAssocID="{06EE8658-7BEA-4C86-8805-90AD9979C153}" presName="descendantText" presStyleLbl="alignAcc1" presStyleIdx="1" presStyleCnt="4" custScaleY="238511" custLinFactNeighborX="438" custLinFactNeighborY="-26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7C648-1D68-445E-8788-77609B8B92F1}" type="pres">
      <dgm:prSet presAssocID="{A4A09A48-FBF2-4465-AC17-9FC4EB716B13}" presName="sp" presStyleCnt="0"/>
      <dgm:spPr/>
    </dgm:pt>
    <dgm:pt modelId="{5E8AEEBD-EEA6-4A1D-BE32-3467D6024836}" type="pres">
      <dgm:prSet presAssocID="{944E7BC6-B35D-40E2-AE0C-198ED3369548}" presName="composite" presStyleCnt="0"/>
      <dgm:spPr/>
    </dgm:pt>
    <dgm:pt modelId="{01EC037C-18FD-4418-92CA-2A4226C51194}" type="pres">
      <dgm:prSet presAssocID="{944E7BC6-B35D-40E2-AE0C-198ED3369548}" presName="parentText" presStyleLbl="alignNode1" presStyleIdx="2" presStyleCnt="4" custLinFactNeighborX="0" custLinFactNeighborY="4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9306B-CA98-4E93-9BAD-00DD0ED38CC9}" type="pres">
      <dgm:prSet presAssocID="{944E7BC6-B35D-40E2-AE0C-198ED3369548}" presName="descendantText" presStyleLbl="alignAcc1" presStyleIdx="2" presStyleCnt="4" custScaleY="122963" custLinFactNeighborX="-762" custLinFactNeighborY="18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AF4FA-3D86-4822-AF20-9D446FFF8190}" type="pres">
      <dgm:prSet presAssocID="{77FFE6CD-1529-4810-A508-BE3F78DB1724}" presName="sp" presStyleCnt="0"/>
      <dgm:spPr/>
    </dgm:pt>
    <dgm:pt modelId="{CA3C52BE-6CB8-49F5-8F31-4AB20D310CD7}" type="pres">
      <dgm:prSet presAssocID="{DD014635-4744-41D1-B9F7-CC46D9B3756D}" presName="composite" presStyleCnt="0"/>
      <dgm:spPr/>
    </dgm:pt>
    <dgm:pt modelId="{8A7D2E53-F00A-409D-A829-3823A9F3DA52}" type="pres">
      <dgm:prSet presAssocID="{DD014635-4744-41D1-B9F7-CC46D9B3756D}" presName="parentText" presStyleLbl="alignNode1" presStyleIdx="3" presStyleCnt="4" custLinFactNeighborX="0" custLinFactNeighborY="114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7CA81-DB6D-4989-825E-DEABBC74CC9B}" type="pres">
      <dgm:prSet presAssocID="{DD014635-4744-41D1-B9F7-CC46D9B3756D}" presName="descendantText" presStyleLbl="alignAcc1" presStyleIdx="3" presStyleCnt="4" custScaleY="127691" custLinFactNeighborX="-762" custLinFactNeighborY="21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9E5D53-2A48-4484-AF55-F4DADB8E11DA}" type="presOf" srcId="{06EE8658-7BEA-4C86-8805-90AD9979C153}" destId="{BE80C621-A190-48A5-B16B-106CE29FEB73}" srcOrd="0" destOrd="0" presId="urn:microsoft.com/office/officeart/2005/8/layout/chevron2"/>
    <dgm:cxn modelId="{3CA8BD92-9097-49C1-8077-4CF15EFC13E0}" type="presOf" srcId="{DD014635-4744-41D1-B9F7-CC46D9B3756D}" destId="{8A7D2E53-F00A-409D-A829-3823A9F3DA52}" srcOrd="0" destOrd="0" presId="urn:microsoft.com/office/officeart/2005/8/layout/chevron2"/>
    <dgm:cxn modelId="{BAFDED05-98A1-4445-A5BA-127CEB9EFFD5}" type="presOf" srcId="{944E7BC6-B35D-40E2-AE0C-198ED3369548}" destId="{01EC037C-18FD-4418-92CA-2A4226C51194}" srcOrd="0" destOrd="0" presId="urn:microsoft.com/office/officeart/2005/8/layout/chevron2"/>
    <dgm:cxn modelId="{24E81AA8-D2BC-489C-8733-1405B2FF2432}" srcId="{06EE8658-7BEA-4C86-8805-90AD9979C153}" destId="{4AE9C121-2CB9-45F8-ABA7-099345FF3A4C}" srcOrd="0" destOrd="0" parTransId="{5A7AE8CF-78B5-47EB-ABA4-50467DE648D0}" sibTransId="{C34F5B32-3C93-4BF4-A561-AB9B3999C19C}"/>
    <dgm:cxn modelId="{6774326F-882D-42E6-9B9F-59E5929FF23C}" type="presOf" srcId="{4AE9C121-2CB9-45F8-ABA7-099345FF3A4C}" destId="{BA1A8055-A3A1-4A55-BCF6-D1F9769CC982}" srcOrd="0" destOrd="0" presId="urn:microsoft.com/office/officeart/2005/8/layout/chevron2"/>
    <dgm:cxn modelId="{408EABBA-BADB-44C8-B23A-74F2D64250E8}" srcId="{E19ABBE2-A913-4F19-9A06-C3553E6887BE}" destId="{F486A606-8A2F-4521-A3F4-7A3A382DB6D5}" srcOrd="0" destOrd="0" parTransId="{7B8AE847-4087-466D-B640-4CDA6F4EF395}" sibTransId="{3C57E15F-FBF8-4812-88CC-A98D3E5A22DF}"/>
    <dgm:cxn modelId="{35806CD6-89DD-4C73-97D1-0508A2D811A4}" type="presOf" srcId="{1E540249-A174-4959-A8CD-5C105CD1A5AB}" destId="{EBC7CA81-DB6D-4989-825E-DEABBC74CC9B}" srcOrd="0" destOrd="0" presId="urn:microsoft.com/office/officeart/2005/8/layout/chevron2"/>
    <dgm:cxn modelId="{6C3C37BA-3B88-4319-B4E8-4D1EA9285D80}" type="presOf" srcId="{F486A606-8A2F-4521-A3F4-7A3A382DB6D5}" destId="{3E106D89-8123-46B5-84BE-579C6488C0D0}" srcOrd="0" destOrd="0" presId="urn:microsoft.com/office/officeart/2005/8/layout/chevron2"/>
    <dgm:cxn modelId="{1AB07425-4A22-4BFB-BD3F-1070A1CF0548}" srcId="{944E7BC6-B35D-40E2-AE0C-198ED3369548}" destId="{02481B20-47AA-42F8-9462-87F555411AB5}" srcOrd="0" destOrd="0" parTransId="{0664B7EC-C7A6-4FC0-9527-C54F6B125F93}" sibTransId="{CC8A9145-359E-4E29-B398-1CE4CE693E5C}"/>
    <dgm:cxn modelId="{03F0EAF4-5585-4B5F-8637-D0679C06F9C8}" srcId="{F486A606-8A2F-4521-A3F4-7A3A382DB6D5}" destId="{9717D26A-9A2E-44E2-9C20-A0C04A9F9712}" srcOrd="0" destOrd="0" parTransId="{EF005A80-DCDF-4C52-9187-D1CA5A11EBF0}" sibTransId="{E14D9714-8D21-4AFE-96E4-7BBF7D953E3F}"/>
    <dgm:cxn modelId="{1C69CCA0-EF23-4735-9A93-808001AA8459}" type="presOf" srcId="{9717D26A-9A2E-44E2-9C20-A0C04A9F9712}" destId="{3C5F6217-63B1-44A3-8121-394D2832FD3C}" srcOrd="0" destOrd="0" presId="urn:microsoft.com/office/officeart/2005/8/layout/chevron2"/>
    <dgm:cxn modelId="{784FFA36-1010-4AFC-8A8C-8B0AE9C03A61}" type="presOf" srcId="{02481B20-47AA-42F8-9462-87F555411AB5}" destId="{F4A9306B-CA98-4E93-9BAD-00DD0ED38CC9}" srcOrd="0" destOrd="0" presId="urn:microsoft.com/office/officeart/2005/8/layout/chevron2"/>
    <dgm:cxn modelId="{2BD10F46-8870-44D2-B034-60408433F178}" srcId="{DD014635-4744-41D1-B9F7-CC46D9B3756D}" destId="{1E540249-A174-4959-A8CD-5C105CD1A5AB}" srcOrd="0" destOrd="0" parTransId="{EA36971F-63BD-4A7D-B969-601994502245}" sibTransId="{0FEAE3FF-61D6-4C5D-81AB-92D470E43F29}"/>
    <dgm:cxn modelId="{ABF86818-3CB1-45E6-B4F9-22306CE273BA}" srcId="{E19ABBE2-A913-4F19-9A06-C3553E6887BE}" destId="{DD014635-4744-41D1-B9F7-CC46D9B3756D}" srcOrd="3" destOrd="0" parTransId="{AC513158-129A-489A-9148-666AE78FF399}" sibTransId="{D9865826-1A55-4932-A753-9B8411AC4B2C}"/>
    <dgm:cxn modelId="{A94C364C-081F-40A7-8A5A-15C824A60BD8}" srcId="{E19ABBE2-A913-4F19-9A06-C3553E6887BE}" destId="{944E7BC6-B35D-40E2-AE0C-198ED3369548}" srcOrd="2" destOrd="0" parTransId="{EC406B21-F5A8-4D93-A493-7F9A532A5B38}" sibTransId="{77FFE6CD-1529-4810-A508-BE3F78DB1724}"/>
    <dgm:cxn modelId="{73517918-0E28-4914-A2DB-F3CD14244753}" srcId="{E19ABBE2-A913-4F19-9A06-C3553E6887BE}" destId="{06EE8658-7BEA-4C86-8805-90AD9979C153}" srcOrd="1" destOrd="0" parTransId="{7BB8ADA2-FF85-49AB-A306-0E26E8C3C7BC}" sibTransId="{A4A09A48-FBF2-4465-AC17-9FC4EB716B13}"/>
    <dgm:cxn modelId="{F4CF56B0-00F0-4F79-9486-6AB7604C7CC5}" type="presOf" srcId="{E19ABBE2-A913-4F19-9A06-C3553E6887BE}" destId="{D3B2754A-5C25-4A53-B918-F42639E3F5A3}" srcOrd="0" destOrd="0" presId="urn:microsoft.com/office/officeart/2005/8/layout/chevron2"/>
    <dgm:cxn modelId="{2FF2CBE3-13B5-433D-B988-D4BF1BC38648}" type="presParOf" srcId="{D3B2754A-5C25-4A53-B918-F42639E3F5A3}" destId="{B5363092-41E7-4DE8-B190-F26724E33BBA}" srcOrd="0" destOrd="0" presId="urn:microsoft.com/office/officeart/2005/8/layout/chevron2"/>
    <dgm:cxn modelId="{03EB3217-3CFC-42D3-9F94-BBD420AE3C46}" type="presParOf" srcId="{B5363092-41E7-4DE8-B190-F26724E33BBA}" destId="{3E106D89-8123-46B5-84BE-579C6488C0D0}" srcOrd="0" destOrd="0" presId="urn:microsoft.com/office/officeart/2005/8/layout/chevron2"/>
    <dgm:cxn modelId="{F4324FAB-86BD-4CBE-ACE0-5E5D1E46EBFA}" type="presParOf" srcId="{B5363092-41E7-4DE8-B190-F26724E33BBA}" destId="{3C5F6217-63B1-44A3-8121-394D2832FD3C}" srcOrd="1" destOrd="0" presId="urn:microsoft.com/office/officeart/2005/8/layout/chevron2"/>
    <dgm:cxn modelId="{CBBCCBDC-93A3-4E2E-ADA0-84C6469CEBDE}" type="presParOf" srcId="{D3B2754A-5C25-4A53-B918-F42639E3F5A3}" destId="{EAF0E2E3-810E-4A7E-A17C-6D703C26B0A6}" srcOrd="1" destOrd="0" presId="urn:microsoft.com/office/officeart/2005/8/layout/chevron2"/>
    <dgm:cxn modelId="{28A38E5F-1617-427E-BF11-7DC406BB5A5C}" type="presParOf" srcId="{D3B2754A-5C25-4A53-B918-F42639E3F5A3}" destId="{96495E5B-7075-4B73-9F54-9C3138B9EFF8}" srcOrd="2" destOrd="0" presId="urn:microsoft.com/office/officeart/2005/8/layout/chevron2"/>
    <dgm:cxn modelId="{DDAE6AC8-A10F-44EA-AF8E-EA346D56E202}" type="presParOf" srcId="{96495E5B-7075-4B73-9F54-9C3138B9EFF8}" destId="{BE80C621-A190-48A5-B16B-106CE29FEB73}" srcOrd="0" destOrd="0" presId="urn:microsoft.com/office/officeart/2005/8/layout/chevron2"/>
    <dgm:cxn modelId="{C97400CC-BA8C-4C01-92D5-31E48DAC782E}" type="presParOf" srcId="{96495E5B-7075-4B73-9F54-9C3138B9EFF8}" destId="{BA1A8055-A3A1-4A55-BCF6-D1F9769CC982}" srcOrd="1" destOrd="0" presId="urn:microsoft.com/office/officeart/2005/8/layout/chevron2"/>
    <dgm:cxn modelId="{1A3955CF-59AE-41F7-9C07-0011F94020E0}" type="presParOf" srcId="{D3B2754A-5C25-4A53-B918-F42639E3F5A3}" destId="{3787C648-1D68-445E-8788-77609B8B92F1}" srcOrd="3" destOrd="0" presId="urn:microsoft.com/office/officeart/2005/8/layout/chevron2"/>
    <dgm:cxn modelId="{8ED309E0-E55A-4B1F-AB47-2F991DD7B3CD}" type="presParOf" srcId="{D3B2754A-5C25-4A53-B918-F42639E3F5A3}" destId="{5E8AEEBD-EEA6-4A1D-BE32-3467D6024836}" srcOrd="4" destOrd="0" presId="urn:microsoft.com/office/officeart/2005/8/layout/chevron2"/>
    <dgm:cxn modelId="{699A4903-25B5-4BAB-8271-EC67E616F12B}" type="presParOf" srcId="{5E8AEEBD-EEA6-4A1D-BE32-3467D6024836}" destId="{01EC037C-18FD-4418-92CA-2A4226C51194}" srcOrd="0" destOrd="0" presId="urn:microsoft.com/office/officeart/2005/8/layout/chevron2"/>
    <dgm:cxn modelId="{ED206D83-C2F8-49A5-8E21-63F54AF0F6CF}" type="presParOf" srcId="{5E8AEEBD-EEA6-4A1D-BE32-3467D6024836}" destId="{F4A9306B-CA98-4E93-9BAD-00DD0ED38CC9}" srcOrd="1" destOrd="0" presId="urn:microsoft.com/office/officeart/2005/8/layout/chevron2"/>
    <dgm:cxn modelId="{0852E2B6-7D69-4789-9F12-4344A890AF78}" type="presParOf" srcId="{D3B2754A-5C25-4A53-B918-F42639E3F5A3}" destId="{8E4AF4FA-3D86-4822-AF20-9D446FFF8190}" srcOrd="5" destOrd="0" presId="urn:microsoft.com/office/officeart/2005/8/layout/chevron2"/>
    <dgm:cxn modelId="{D03B3412-7996-40AD-B674-2EBFF1369A67}" type="presParOf" srcId="{D3B2754A-5C25-4A53-B918-F42639E3F5A3}" destId="{CA3C52BE-6CB8-49F5-8F31-4AB20D310CD7}" srcOrd="6" destOrd="0" presId="urn:microsoft.com/office/officeart/2005/8/layout/chevron2"/>
    <dgm:cxn modelId="{82477BF9-99AA-4612-90FA-743B59340C99}" type="presParOf" srcId="{CA3C52BE-6CB8-49F5-8F31-4AB20D310CD7}" destId="{8A7D2E53-F00A-409D-A829-3823A9F3DA52}" srcOrd="0" destOrd="0" presId="urn:microsoft.com/office/officeart/2005/8/layout/chevron2"/>
    <dgm:cxn modelId="{1159A72B-1C99-4066-BE34-FE1D4555114B}" type="presParOf" srcId="{CA3C52BE-6CB8-49F5-8F31-4AB20D310CD7}" destId="{EBC7CA81-DB6D-4989-825E-DEABBC74CC9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7B2D27-753B-4986-ADBE-27B7CEEA93F1}" type="doc">
      <dgm:prSet loTypeId="urn:microsoft.com/office/officeart/2005/8/layout/chevron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63BC4E9-5613-4684-9F63-830B51DEDE6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D0B1D-5DCC-4F85-A366-BE8A96BAA0E4}" type="parTrans" cxnId="{7EFD29AF-5307-4069-9965-D95712A0925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55D813-02F4-478D-8A68-9EFB656F3770}" type="sibTrans" cxnId="{7EFD29AF-5307-4069-9965-D95712A0925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57C4E3-53F8-4E15-9CFE-C45DB0938E0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49373-07A6-4675-B632-C441CDA9B61C}" type="parTrans" cxnId="{1CAB74C6-0777-4309-9946-F3EBE3797E26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20B6E7-AA19-4115-8420-2BDE5F69957F}" type="sibTrans" cxnId="{1CAB74C6-0777-4309-9946-F3EBE3797E26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C9D4BA-5530-408B-AC86-520CC16CA6A1}">
      <dgm:prSet phldrT="[Текст]" custT="1"/>
      <dgm:spPr/>
      <dgm:t>
        <a:bodyPr/>
        <a:lstStyle/>
        <a:p>
          <a:pPr marL="0" marR="0" indent="0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 заинтересованность и вовлеченность родителей в работу клуба;</a:t>
          </a:r>
        </a:p>
      </dgm:t>
    </dgm:pt>
    <dgm:pt modelId="{77787CCF-1BDC-4AB2-BA4F-9C5A4F88B6F2}" type="parTrans" cxnId="{909C95CF-5B27-4B0D-994A-19A24F1F3E7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B23FEC-AC4D-4C27-851F-F5381F4CBCC4}" type="sibTrans" cxnId="{909C95CF-5B27-4B0D-994A-19A24F1F3E7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0ED331-D8E9-4927-99DB-C1EC0F67C8E7}">
      <dgm:prSet phldrT="[Текст]" custT="1"/>
      <dgm:spPr/>
      <dgm:t>
        <a:bodyPr/>
        <a:lstStyle/>
        <a:p>
          <a:pPr marL="0" marR="0" indent="0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 легкая  адаптация  детей к условиям ДОУ на основе развития игровых, коммуникативных навыков и  познавательных процессов;</a:t>
          </a:r>
        </a:p>
      </dgm:t>
    </dgm:pt>
    <dgm:pt modelId="{40FA6492-63C3-480E-B07E-9B6A8790F9BA}" type="parTrans" cxnId="{88AB3091-B842-4EDB-A790-1830A0CF7E8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A3438F-7C47-426B-BEA6-B6CA4011375F}" type="sibTrans" cxnId="{88AB3091-B842-4EDB-A790-1830A0CF7E8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382C4-8855-41DE-8DEA-97591DB6CD4B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F5CB02-BE6E-480D-8202-C29DCB113001}" type="parTrans" cxnId="{D9BE5EEE-2C49-48B8-808C-18C9880789E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61F9BE-5402-4B5D-83B2-EA8BF5676F4C}" type="sibTrans" cxnId="{D9BE5EEE-2C49-48B8-808C-18C9880789E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0B4BB7-520C-424F-9B4E-4D748B49B387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познакомили   родителей  с возрастными   особенностями  детей  раннего возраста и спецификой адаптационного периода;</a:t>
          </a:r>
        </a:p>
      </dgm:t>
    </dgm:pt>
    <dgm:pt modelId="{67EA386C-9422-49F9-9620-D4B7E82ABBA9}" type="parTrans" cxnId="{B811287F-D5DF-46F3-9BED-62D95578D68E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B68AB-8148-48FB-BC95-4984C60FAFF4}" type="sibTrans" cxnId="{B811287F-D5DF-46F3-9BED-62D95578D68E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E1C09-819B-41F5-9489-67C0376DA044}">
      <dgm:prSet custT="1"/>
      <dgm:spPr/>
      <dgm:t>
        <a:bodyPr/>
        <a:lstStyle/>
        <a:p>
          <a:r>
            <a:rPr lang="ru-RU" sz="1800" b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F2AAA-755F-43A0-8BA9-4A5E6B564431}" type="parTrans" cxnId="{188F775C-9EA3-43B9-9DED-9C1FBF2BBA9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006B0-CCF9-45D5-961E-46A20D388A5E}" type="sibTrans" cxnId="{188F775C-9EA3-43B9-9DED-9C1FBF2BBA9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84EB23-5A75-495B-BC4C-0E49CF3D0FB8}">
      <dgm:prSet custT="1"/>
      <dgm:spPr/>
      <dgm:t>
        <a:bodyPr/>
        <a:lstStyle/>
        <a:p>
          <a:pPr marL="0" marR="0" indent="0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снизилась тревожность родителей в вопросах адаптации детей к ДОУ;</a:t>
          </a:r>
        </a:p>
      </dgm:t>
    </dgm:pt>
    <dgm:pt modelId="{B8241C28-8DE4-440F-939F-6DAE075848B2}" type="parTrans" cxnId="{B62EACF3-8C26-43B1-85CA-F2AE42CF2C9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B3570-7B44-4874-AAF4-0B39011EC12D}" type="sibTrans" cxnId="{B62EACF3-8C26-43B1-85CA-F2AE42CF2C9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7437D-2310-4AE8-A55A-2C90983F3EAC}">
      <dgm:prSet phldrT="[Текст]" custT="1"/>
      <dgm:spPr/>
      <dgm:t>
        <a:bodyPr/>
        <a:lstStyle/>
        <a:p>
          <a:pPr marL="0" marR="0" indent="0" defTabSz="2622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положительные отзывы  родителей и коллег позволяют сделать выводы об эффективности деятельности клуба;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B124E-61C3-43EA-8A54-112A0440EECB}" type="sibTrans" cxnId="{233D553D-82C8-4B07-B120-1F73C03031CB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7601E6-83CF-4BFF-AB85-327902D50631}" type="parTrans" cxnId="{233D553D-82C8-4B07-B120-1F73C03031CB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53229-7E5E-431F-854E-D22113E8EA71}">
      <dgm:prSet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FE31C-39A7-4A3E-9CB0-CE63CF588626}" type="parTrans" cxnId="{DEFBBFA5-F421-4C23-AB4C-BDE1BE7B7363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3314CA-A74E-440D-9E65-2C22FCC5CA65}" type="sibTrans" cxnId="{DEFBBFA5-F421-4C23-AB4C-BDE1BE7B7363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EA445D-677B-4C02-B133-FC6A8DE129B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укрепились  связи «ребёнок-родители-педагоги»;</a:t>
          </a:r>
        </a:p>
      </dgm:t>
    </dgm:pt>
    <dgm:pt modelId="{0FEDE642-A11E-4011-8E3F-140542EF6772}" type="parTrans" cxnId="{8FDDB2AA-DA66-4D4F-8578-696343E1E9DD}">
      <dgm:prSet/>
      <dgm:spPr/>
      <dgm:t>
        <a:bodyPr/>
        <a:lstStyle/>
        <a:p>
          <a:endParaRPr lang="ru-RU"/>
        </a:p>
      </dgm:t>
    </dgm:pt>
    <dgm:pt modelId="{51A3E121-B225-4084-BB72-AB4FBDECD16B}" type="sibTrans" cxnId="{8FDDB2AA-DA66-4D4F-8578-696343E1E9DD}">
      <dgm:prSet/>
      <dgm:spPr/>
      <dgm:t>
        <a:bodyPr/>
        <a:lstStyle/>
        <a:p>
          <a:endParaRPr lang="ru-RU"/>
        </a:p>
      </dgm:t>
    </dgm:pt>
    <dgm:pt modelId="{25759814-39C0-4083-8BB7-C263B91FE2C6}">
      <dgm:prSet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 работы представляет интерес для воспитателей и специалистов дошкольного образования , медицинских работников  и родителей;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815B4-8CB2-4718-AF0F-C3D6767558C0}" type="parTrans" cxnId="{C3F82039-EED3-4743-A11D-7188D0D023BF}">
      <dgm:prSet/>
      <dgm:spPr/>
      <dgm:t>
        <a:bodyPr/>
        <a:lstStyle/>
        <a:p>
          <a:endParaRPr lang="ru-RU"/>
        </a:p>
      </dgm:t>
    </dgm:pt>
    <dgm:pt modelId="{1D22479E-85D0-499D-B36F-695F3A9E97D3}" type="sibTrans" cxnId="{C3F82039-EED3-4743-A11D-7188D0D023BF}">
      <dgm:prSet/>
      <dgm:spPr/>
      <dgm:t>
        <a:bodyPr/>
        <a:lstStyle/>
        <a:p>
          <a:endParaRPr lang="ru-RU"/>
        </a:p>
      </dgm:t>
    </dgm:pt>
    <dgm:pt modelId="{67D25BC5-82F9-4D7D-9D3E-856C52BE49E7}">
      <dgm:prSet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 8</a:t>
          </a:r>
          <a:endParaRPr lang="ru-RU" sz="1800" dirty="0"/>
        </a:p>
      </dgm:t>
    </dgm:pt>
    <dgm:pt modelId="{0221A4EA-48A2-4B9B-A341-3297E44E2E10}" type="sibTrans" cxnId="{B3CF6656-420A-4A89-8170-E2173C308218}">
      <dgm:prSet/>
      <dgm:spPr/>
      <dgm:t>
        <a:bodyPr/>
        <a:lstStyle/>
        <a:p>
          <a:endParaRPr lang="ru-RU"/>
        </a:p>
      </dgm:t>
    </dgm:pt>
    <dgm:pt modelId="{4EF3C2AF-E69F-4E8E-A733-1C4AA078C261}" type="parTrans" cxnId="{B3CF6656-420A-4A89-8170-E2173C308218}">
      <dgm:prSet/>
      <dgm:spPr/>
      <dgm:t>
        <a:bodyPr/>
        <a:lstStyle/>
        <a:p>
          <a:endParaRPr lang="ru-RU"/>
        </a:p>
      </dgm:t>
    </dgm:pt>
    <dgm:pt modelId="{0D4D7FE4-1FC6-4FA2-AAA1-E6D3A166D103}">
      <dgm:prSet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подготовлены методические  рекомендации для родителей и воспитателей, которые  используются  в период адаптации детей к условиям ДОУ.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055CE-7C69-4D9F-9EB6-339544154F64}" type="parTrans" cxnId="{4D434F88-B6C7-44BB-B914-370FC0225F1A}">
      <dgm:prSet/>
      <dgm:spPr/>
      <dgm:t>
        <a:bodyPr/>
        <a:lstStyle/>
        <a:p>
          <a:endParaRPr lang="ru-RU"/>
        </a:p>
      </dgm:t>
    </dgm:pt>
    <dgm:pt modelId="{A5B742D7-348F-473A-9D69-4B45E57C9468}" type="sibTrans" cxnId="{4D434F88-B6C7-44BB-B914-370FC0225F1A}">
      <dgm:prSet/>
      <dgm:spPr/>
      <dgm:t>
        <a:bodyPr/>
        <a:lstStyle/>
        <a:p>
          <a:endParaRPr lang="ru-RU"/>
        </a:p>
      </dgm:t>
    </dgm:pt>
    <dgm:pt modelId="{82580882-ED62-4862-A8E1-47E0F556D745}">
      <dgm:prSet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CE443-F26F-4A45-9404-D07E83285FC7}" type="sibTrans" cxnId="{8DA7EC5A-6DDB-4E52-A5B5-D354BC0FC9C6}">
      <dgm:prSet/>
      <dgm:spPr/>
      <dgm:t>
        <a:bodyPr/>
        <a:lstStyle/>
        <a:p>
          <a:endParaRPr lang="ru-RU"/>
        </a:p>
      </dgm:t>
    </dgm:pt>
    <dgm:pt modelId="{91BA3318-58BA-422E-8BDD-FB244128DF5D}" type="parTrans" cxnId="{8DA7EC5A-6DDB-4E52-A5B5-D354BC0FC9C6}">
      <dgm:prSet/>
      <dgm:spPr/>
      <dgm:t>
        <a:bodyPr/>
        <a:lstStyle/>
        <a:p>
          <a:endParaRPr lang="ru-RU"/>
        </a:p>
      </dgm:t>
    </dgm:pt>
    <dgm:pt modelId="{46257FAC-5F09-4148-840C-2017C2D9EA46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2425A7-7B9D-48A2-9C8D-D50494462BA8}" type="sibTrans" cxnId="{8135AED8-BCB2-45AB-8CD6-C17B24CB51B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FDC910-3F1E-4BE0-8D55-22501153F7B2}" type="parTrans" cxnId="{8135AED8-BCB2-45AB-8CD6-C17B24CB51B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4F657-3B52-412E-87B2-3FE329BE8101}" type="pres">
      <dgm:prSet presAssocID="{AA7B2D27-753B-4986-ADBE-27B7CEEA93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3009C-CBFB-459F-A8DF-F30107EADB23}" type="pres">
      <dgm:prSet presAssocID="{963BC4E9-5613-4684-9F63-830B51DEDE66}" presName="composite" presStyleCnt="0"/>
      <dgm:spPr/>
      <dgm:t>
        <a:bodyPr/>
        <a:lstStyle/>
        <a:p>
          <a:endParaRPr lang="ru-RU"/>
        </a:p>
      </dgm:t>
    </dgm:pt>
    <dgm:pt modelId="{1A8AA3B2-88AF-447E-86A2-DAA0484DC854}" type="pres">
      <dgm:prSet presAssocID="{963BC4E9-5613-4684-9F63-830B51DEDE66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55253-3D44-4E57-97E5-11D6632187E3}" type="pres">
      <dgm:prSet presAssocID="{963BC4E9-5613-4684-9F63-830B51DEDE66}" presName="descendantText" presStyleLbl="alignAcc1" presStyleIdx="0" presStyleCnt="8" custLinFactNeighborX="210" custLinFactNeighborY="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A4837-25DE-482B-A365-DA97559F1128}" type="pres">
      <dgm:prSet presAssocID="{3855D813-02F4-478D-8A68-9EFB656F3770}" presName="sp" presStyleCnt="0"/>
      <dgm:spPr/>
      <dgm:t>
        <a:bodyPr/>
        <a:lstStyle/>
        <a:p>
          <a:endParaRPr lang="ru-RU"/>
        </a:p>
      </dgm:t>
    </dgm:pt>
    <dgm:pt modelId="{3FAB0D21-6986-48AE-93F8-3D1F151136F2}" type="pres">
      <dgm:prSet presAssocID="{D857C4E3-53F8-4E15-9CFE-C45DB0938E0D}" presName="composite" presStyleCnt="0"/>
      <dgm:spPr/>
      <dgm:t>
        <a:bodyPr/>
        <a:lstStyle/>
        <a:p>
          <a:endParaRPr lang="ru-RU"/>
        </a:p>
      </dgm:t>
    </dgm:pt>
    <dgm:pt modelId="{1AF20D1B-FCAB-4B04-BEDA-2EC5B17C0F9A}" type="pres">
      <dgm:prSet presAssocID="{D857C4E3-53F8-4E15-9CFE-C45DB0938E0D}" presName="parentText" presStyleLbl="alignNode1" presStyleIdx="1" presStyleCnt="8" custLinFactNeighborX="1679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FFC80-1A96-45A0-9076-E702A1223AED}" type="pres">
      <dgm:prSet presAssocID="{D857C4E3-53F8-4E15-9CFE-C45DB0938E0D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3F087-1179-4A78-BDFC-37AA8C8FF0BD}" type="pres">
      <dgm:prSet presAssocID="{B920B6E7-AA19-4115-8420-2BDE5F69957F}" presName="sp" presStyleCnt="0"/>
      <dgm:spPr/>
      <dgm:t>
        <a:bodyPr/>
        <a:lstStyle/>
        <a:p>
          <a:endParaRPr lang="ru-RU"/>
        </a:p>
      </dgm:t>
    </dgm:pt>
    <dgm:pt modelId="{0D6815E9-738C-4306-94D3-00F0E21AED0F}" type="pres">
      <dgm:prSet presAssocID="{46257FAC-5F09-4148-840C-2017C2D9EA46}" presName="composite" presStyleCnt="0"/>
      <dgm:spPr/>
      <dgm:t>
        <a:bodyPr/>
        <a:lstStyle/>
        <a:p>
          <a:endParaRPr lang="ru-RU"/>
        </a:p>
      </dgm:t>
    </dgm:pt>
    <dgm:pt modelId="{270F2379-7CFA-427E-BDFA-38E7731D185E}" type="pres">
      <dgm:prSet presAssocID="{46257FAC-5F09-4148-840C-2017C2D9EA46}" presName="parentText" presStyleLbl="alignNode1" presStyleIdx="2" presStyleCnt="8" custLinFactNeighborX="0" custLinFactNeighborY="-75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57A68-C1B6-4FE6-BFD7-71331F434D2B}" type="pres">
      <dgm:prSet presAssocID="{46257FAC-5F09-4148-840C-2017C2D9EA46}" presName="descendantText" presStyleLbl="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7881B-90EE-4663-BF36-D7C53B300A5D}" type="pres">
      <dgm:prSet presAssocID="{AE2425A7-7B9D-48A2-9C8D-D50494462BA8}" presName="sp" presStyleCnt="0"/>
      <dgm:spPr/>
      <dgm:t>
        <a:bodyPr/>
        <a:lstStyle/>
        <a:p>
          <a:endParaRPr lang="ru-RU"/>
        </a:p>
      </dgm:t>
    </dgm:pt>
    <dgm:pt modelId="{1DEAC577-7625-4D5E-ACA2-5F3BA98BA0E6}" type="pres">
      <dgm:prSet presAssocID="{38B382C4-8855-41DE-8DEA-97591DB6CD4B}" presName="composite" presStyleCnt="0"/>
      <dgm:spPr/>
      <dgm:t>
        <a:bodyPr/>
        <a:lstStyle/>
        <a:p>
          <a:endParaRPr lang="ru-RU"/>
        </a:p>
      </dgm:t>
    </dgm:pt>
    <dgm:pt modelId="{AF510F76-F9E7-4EEE-BFF0-56F385F773A2}" type="pres">
      <dgm:prSet presAssocID="{38B382C4-8855-41DE-8DEA-97591DB6CD4B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8099B-5A2F-4E53-A4E5-F90BD2D292B2}" type="pres">
      <dgm:prSet presAssocID="{38B382C4-8855-41DE-8DEA-97591DB6CD4B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8B5E9-5B13-4253-B01A-57426669FF95}" type="pres">
      <dgm:prSet presAssocID="{1961F9BE-5402-4B5D-83B2-EA8BF5676F4C}" presName="sp" presStyleCnt="0"/>
      <dgm:spPr/>
      <dgm:t>
        <a:bodyPr/>
        <a:lstStyle/>
        <a:p>
          <a:endParaRPr lang="ru-RU"/>
        </a:p>
      </dgm:t>
    </dgm:pt>
    <dgm:pt modelId="{D025D2E3-20EB-47D5-9F37-B8E711C27898}" type="pres">
      <dgm:prSet presAssocID="{3D4E1C09-819B-41F5-9489-67C0376DA044}" presName="composite" presStyleCnt="0"/>
      <dgm:spPr/>
      <dgm:t>
        <a:bodyPr/>
        <a:lstStyle/>
        <a:p>
          <a:endParaRPr lang="ru-RU"/>
        </a:p>
      </dgm:t>
    </dgm:pt>
    <dgm:pt modelId="{6E07682F-53CA-4C45-A1CA-C458BBAFF172}" type="pres">
      <dgm:prSet presAssocID="{3D4E1C09-819B-41F5-9489-67C0376DA044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59200-8F99-47BE-A2C8-B2CF7D444543}" type="pres">
      <dgm:prSet presAssocID="{3D4E1C09-819B-41F5-9489-67C0376DA044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49A0F-117F-49C6-8602-7BEECEB308F8}" type="pres">
      <dgm:prSet presAssocID="{969006B0-CCF9-45D5-961E-46A20D388A5E}" presName="sp" presStyleCnt="0"/>
      <dgm:spPr/>
    </dgm:pt>
    <dgm:pt modelId="{42255F17-D205-4E7A-8393-3230853A10B4}" type="pres">
      <dgm:prSet presAssocID="{85253229-7E5E-431F-854E-D22113E8EA71}" presName="composite" presStyleCnt="0"/>
      <dgm:spPr/>
    </dgm:pt>
    <dgm:pt modelId="{6E0979F7-1DCD-4817-9D02-2FD12D86F387}" type="pres">
      <dgm:prSet presAssocID="{85253229-7E5E-431F-854E-D22113E8EA71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35CDF-C165-4A72-AA99-BA65A14CB915}" type="pres">
      <dgm:prSet presAssocID="{85253229-7E5E-431F-854E-D22113E8EA71}" presName="descendantText" presStyleLbl="alignAcc1" presStyleIdx="5" presStyleCnt="8" custLinFactNeighborX="104" custLinFactNeighborY="-7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0B1B9-2C99-4483-84F5-3FF8F1E9390A}" type="pres">
      <dgm:prSet presAssocID="{303314CA-A74E-440D-9E65-2C22FCC5CA65}" presName="sp" presStyleCnt="0"/>
      <dgm:spPr/>
    </dgm:pt>
    <dgm:pt modelId="{C7902F44-8B13-47A0-A432-8AD3E5218345}" type="pres">
      <dgm:prSet presAssocID="{82580882-ED62-4862-A8E1-47E0F556D745}" presName="composite" presStyleCnt="0"/>
      <dgm:spPr/>
    </dgm:pt>
    <dgm:pt modelId="{FC7A2EAB-CD1E-4925-9720-62945D968B9D}" type="pres">
      <dgm:prSet presAssocID="{82580882-ED62-4862-A8E1-47E0F556D745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F45A4-DE98-4359-B3B0-E989453D3A99}" type="pres">
      <dgm:prSet presAssocID="{82580882-ED62-4862-A8E1-47E0F556D745}" presName="descendantText" presStyleLbl="alignAcc1" presStyleIdx="6" presStyleCnt="8" custScaleY="144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79FD5-FB62-400C-A3F3-9F597A4EC834}" type="pres">
      <dgm:prSet presAssocID="{A64CE443-F26F-4A45-9404-D07E83285FC7}" presName="sp" presStyleCnt="0"/>
      <dgm:spPr/>
    </dgm:pt>
    <dgm:pt modelId="{68B9118C-2C15-4758-83C2-D341AB652740}" type="pres">
      <dgm:prSet presAssocID="{67D25BC5-82F9-4D7D-9D3E-856C52BE49E7}" presName="composite" presStyleCnt="0"/>
      <dgm:spPr/>
    </dgm:pt>
    <dgm:pt modelId="{5C95A836-8FAB-4D29-BFE8-79E47D939BEC}" type="pres">
      <dgm:prSet presAssocID="{67D25BC5-82F9-4D7D-9D3E-856C52BE49E7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5E8C0-AC9B-4D38-85C2-EF5919B21C70}" type="pres">
      <dgm:prSet presAssocID="{67D25BC5-82F9-4D7D-9D3E-856C52BE49E7}" presName="descendantText" presStyleLbl="alignAcc1" presStyleIdx="7" presStyleCnt="8" custScaleY="156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8F775C-9EA3-43B9-9DED-9C1FBF2BBA91}" srcId="{AA7B2D27-753B-4986-ADBE-27B7CEEA93F1}" destId="{3D4E1C09-819B-41F5-9489-67C0376DA044}" srcOrd="4" destOrd="0" parTransId="{1C2F2AAA-755F-43A0-8BA9-4A5E6B564431}" sibTransId="{969006B0-CCF9-45D5-961E-46A20D388A5E}"/>
    <dgm:cxn modelId="{B811287F-D5DF-46F3-9BED-62D95578D68E}" srcId="{38B382C4-8855-41DE-8DEA-97591DB6CD4B}" destId="{A70B4BB7-520C-424F-9B4E-4D748B49B387}" srcOrd="0" destOrd="0" parTransId="{67EA386C-9422-49F9-9620-D4B7E82ABBA9}" sibTransId="{C04B68AB-8148-48FB-BC95-4984C60FAFF4}"/>
    <dgm:cxn modelId="{8135AED8-BCB2-45AB-8CD6-C17B24CB51B1}" srcId="{AA7B2D27-753B-4986-ADBE-27B7CEEA93F1}" destId="{46257FAC-5F09-4148-840C-2017C2D9EA46}" srcOrd="2" destOrd="0" parTransId="{F6FDC910-3F1E-4BE0-8D55-22501153F7B2}" sibTransId="{AE2425A7-7B9D-48A2-9C8D-D50494462BA8}"/>
    <dgm:cxn modelId="{178037FE-4210-41DA-9744-9EB925AB5B50}" type="presOf" srcId="{82580882-ED62-4862-A8E1-47E0F556D745}" destId="{FC7A2EAB-CD1E-4925-9720-62945D968B9D}" srcOrd="0" destOrd="0" presId="urn:microsoft.com/office/officeart/2005/8/layout/chevron2"/>
    <dgm:cxn modelId="{F7941445-02D4-4249-B55E-7361974EB8FD}" type="presOf" srcId="{25759814-39C0-4083-8BB7-C263B91FE2C6}" destId="{DE7F45A4-DE98-4359-B3B0-E989453D3A99}" srcOrd="0" destOrd="0" presId="urn:microsoft.com/office/officeart/2005/8/layout/chevron2"/>
    <dgm:cxn modelId="{1CAB74C6-0777-4309-9946-F3EBE3797E26}" srcId="{AA7B2D27-753B-4986-ADBE-27B7CEEA93F1}" destId="{D857C4E3-53F8-4E15-9CFE-C45DB0938E0D}" srcOrd="1" destOrd="0" parTransId="{FD549373-07A6-4675-B632-C441CDA9B61C}" sibTransId="{B920B6E7-AA19-4115-8420-2BDE5F69957F}"/>
    <dgm:cxn modelId="{8443A7EF-36DE-4D55-A592-B3C0481D57AD}" type="presOf" srcId="{3367437D-2310-4AE8-A55A-2C90983F3EAC}" destId="{AA555253-3D44-4E57-97E5-11D6632187E3}" srcOrd="0" destOrd="0" presId="urn:microsoft.com/office/officeart/2005/8/layout/chevron2"/>
    <dgm:cxn modelId="{B62EACF3-8C26-43B1-85CA-F2AE42CF2C9F}" srcId="{3D4E1C09-819B-41F5-9489-67C0376DA044}" destId="{4A84EB23-5A75-495B-BC4C-0E49CF3D0FB8}" srcOrd="0" destOrd="0" parTransId="{B8241C28-8DE4-440F-939F-6DAE075848B2}" sibTransId="{9EAB3570-7B44-4874-AAF4-0B39011EC12D}"/>
    <dgm:cxn modelId="{DD751CCD-96FD-4918-8B2C-B23F6AC6D4B5}" type="presOf" srcId="{963BC4E9-5613-4684-9F63-830B51DEDE66}" destId="{1A8AA3B2-88AF-447E-86A2-DAA0484DC854}" srcOrd="0" destOrd="0" presId="urn:microsoft.com/office/officeart/2005/8/layout/chevron2"/>
    <dgm:cxn modelId="{8FDDB2AA-DA66-4D4F-8578-696343E1E9DD}" srcId="{85253229-7E5E-431F-854E-D22113E8EA71}" destId="{61EA445D-677B-4C02-B133-FC6A8DE129B1}" srcOrd="0" destOrd="0" parTransId="{0FEDE642-A11E-4011-8E3F-140542EF6772}" sibTransId="{51A3E121-B225-4084-BB72-AB4FBDECD16B}"/>
    <dgm:cxn modelId="{ED721013-193B-40C6-A896-A0E7466AB14A}" type="presOf" srcId="{0D4D7FE4-1FC6-4FA2-AAA1-E6D3A166D103}" destId="{80C5E8C0-AC9B-4D38-85C2-EF5919B21C70}" srcOrd="0" destOrd="0" presId="urn:microsoft.com/office/officeart/2005/8/layout/chevron2"/>
    <dgm:cxn modelId="{909C95CF-5B27-4B0D-994A-19A24F1F3E7C}" srcId="{D857C4E3-53F8-4E15-9CFE-C45DB0938E0D}" destId="{DAC9D4BA-5530-408B-AC86-520CC16CA6A1}" srcOrd="0" destOrd="0" parTransId="{77787CCF-1BDC-4AB2-BA4F-9C5A4F88B6F2}" sibTransId="{42B23FEC-AC4D-4C27-851F-F5381F4CBCC4}"/>
    <dgm:cxn modelId="{FC782593-568F-494D-A12B-8D56B9599D20}" type="presOf" srcId="{4A84EB23-5A75-495B-BC4C-0E49CF3D0FB8}" destId="{B9A59200-8F99-47BE-A2C8-B2CF7D444543}" srcOrd="0" destOrd="0" presId="urn:microsoft.com/office/officeart/2005/8/layout/chevron2"/>
    <dgm:cxn modelId="{8DA7EC5A-6DDB-4E52-A5B5-D354BC0FC9C6}" srcId="{AA7B2D27-753B-4986-ADBE-27B7CEEA93F1}" destId="{82580882-ED62-4862-A8E1-47E0F556D745}" srcOrd="6" destOrd="0" parTransId="{91BA3318-58BA-422E-8BDD-FB244128DF5D}" sibTransId="{A64CE443-F26F-4A45-9404-D07E83285FC7}"/>
    <dgm:cxn modelId="{88AB3091-B842-4EDB-A790-1830A0CF7E8C}" srcId="{46257FAC-5F09-4148-840C-2017C2D9EA46}" destId="{760ED331-D8E9-4927-99DB-C1EC0F67C8E7}" srcOrd="0" destOrd="0" parTransId="{40FA6492-63C3-480E-B07E-9B6A8790F9BA}" sibTransId="{F5A3438F-7C47-426B-BEA6-B6CA4011375F}"/>
    <dgm:cxn modelId="{3187994B-D394-427B-A348-BDDEE9FA4439}" type="presOf" srcId="{A70B4BB7-520C-424F-9B4E-4D748B49B387}" destId="{A218099B-5A2F-4E53-A4E5-F90BD2D292B2}" srcOrd="0" destOrd="0" presId="urn:microsoft.com/office/officeart/2005/8/layout/chevron2"/>
    <dgm:cxn modelId="{4D434F88-B6C7-44BB-B914-370FC0225F1A}" srcId="{67D25BC5-82F9-4D7D-9D3E-856C52BE49E7}" destId="{0D4D7FE4-1FC6-4FA2-AAA1-E6D3A166D103}" srcOrd="0" destOrd="0" parTransId="{0AC055CE-7C69-4D9F-9EB6-339544154F64}" sibTransId="{A5B742D7-348F-473A-9D69-4B45E57C9468}"/>
    <dgm:cxn modelId="{233D553D-82C8-4B07-B120-1F73C03031CB}" srcId="{963BC4E9-5613-4684-9F63-830B51DEDE66}" destId="{3367437D-2310-4AE8-A55A-2C90983F3EAC}" srcOrd="0" destOrd="0" parTransId="{397601E6-83CF-4BFF-AB85-327902D50631}" sibTransId="{836B124E-61C3-43EA-8A54-112A0440EECB}"/>
    <dgm:cxn modelId="{BF662844-F632-4C0B-9259-4E39149A3BBE}" type="presOf" srcId="{760ED331-D8E9-4927-99DB-C1EC0F67C8E7}" destId="{DD557A68-C1B6-4FE6-BFD7-71331F434D2B}" srcOrd="0" destOrd="0" presId="urn:microsoft.com/office/officeart/2005/8/layout/chevron2"/>
    <dgm:cxn modelId="{F80FFD96-204A-40F8-BECC-A48752E3D06A}" type="presOf" srcId="{3D4E1C09-819B-41F5-9489-67C0376DA044}" destId="{6E07682F-53CA-4C45-A1CA-C458BBAFF172}" srcOrd="0" destOrd="0" presId="urn:microsoft.com/office/officeart/2005/8/layout/chevron2"/>
    <dgm:cxn modelId="{D9BE5EEE-2C49-48B8-808C-18C9880789EF}" srcId="{AA7B2D27-753B-4986-ADBE-27B7CEEA93F1}" destId="{38B382C4-8855-41DE-8DEA-97591DB6CD4B}" srcOrd="3" destOrd="0" parTransId="{41F5CB02-BE6E-480D-8202-C29DCB113001}" sibTransId="{1961F9BE-5402-4B5D-83B2-EA8BF5676F4C}"/>
    <dgm:cxn modelId="{EC17FD73-1A16-47EC-8064-3AAE47CC7BA9}" type="presOf" srcId="{61EA445D-677B-4C02-B133-FC6A8DE129B1}" destId="{7B835CDF-C165-4A72-AA99-BA65A14CB915}" srcOrd="0" destOrd="0" presId="urn:microsoft.com/office/officeart/2005/8/layout/chevron2"/>
    <dgm:cxn modelId="{C13BE38F-5D33-4271-B654-60079BA89AE9}" type="presOf" srcId="{46257FAC-5F09-4148-840C-2017C2D9EA46}" destId="{270F2379-7CFA-427E-BDFA-38E7731D185E}" srcOrd="0" destOrd="0" presId="urn:microsoft.com/office/officeart/2005/8/layout/chevron2"/>
    <dgm:cxn modelId="{12B91682-D536-4E2D-BB47-85C81790EA01}" type="presOf" srcId="{67D25BC5-82F9-4D7D-9D3E-856C52BE49E7}" destId="{5C95A836-8FAB-4D29-BFE8-79E47D939BEC}" srcOrd="0" destOrd="0" presId="urn:microsoft.com/office/officeart/2005/8/layout/chevron2"/>
    <dgm:cxn modelId="{4CEAE120-B6F1-4E13-8156-5E9FD9A92E86}" type="presOf" srcId="{85253229-7E5E-431F-854E-D22113E8EA71}" destId="{6E0979F7-1DCD-4817-9D02-2FD12D86F387}" srcOrd="0" destOrd="0" presId="urn:microsoft.com/office/officeart/2005/8/layout/chevron2"/>
    <dgm:cxn modelId="{F3E77D43-8871-4069-A629-8B579C85C4AB}" type="presOf" srcId="{AA7B2D27-753B-4986-ADBE-27B7CEEA93F1}" destId="{4AD4F657-3B52-412E-87B2-3FE329BE8101}" srcOrd="0" destOrd="0" presId="urn:microsoft.com/office/officeart/2005/8/layout/chevron2"/>
    <dgm:cxn modelId="{7EFD29AF-5307-4069-9965-D95712A0925F}" srcId="{AA7B2D27-753B-4986-ADBE-27B7CEEA93F1}" destId="{963BC4E9-5613-4684-9F63-830B51DEDE66}" srcOrd="0" destOrd="0" parTransId="{AB9D0B1D-5DCC-4F85-A366-BE8A96BAA0E4}" sibTransId="{3855D813-02F4-478D-8A68-9EFB656F3770}"/>
    <dgm:cxn modelId="{E02B08A2-2154-4EFB-BB58-B03016EE5344}" type="presOf" srcId="{38B382C4-8855-41DE-8DEA-97591DB6CD4B}" destId="{AF510F76-F9E7-4EEE-BFF0-56F385F773A2}" srcOrd="0" destOrd="0" presId="urn:microsoft.com/office/officeart/2005/8/layout/chevron2"/>
    <dgm:cxn modelId="{DEFBBFA5-F421-4C23-AB4C-BDE1BE7B7363}" srcId="{AA7B2D27-753B-4986-ADBE-27B7CEEA93F1}" destId="{85253229-7E5E-431F-854E-D22113E8EA71}" srcOrd="5" destOrd="0" parTransId="{301FE31C-39A7-4A3E-9CB0-CE63CF588626}" sibTransId="{303314CA-A74E-440D-9E65-2C22FCC5CA65}"/>
    <dgm:cxn modelId="{C3F82039-EED3-4743-A11D-7188D0D023BF}" srcId="{82580882-ED62-4862-A8E1-47E0F556D745}" destId="{25759814-39C0-4083-8BB7-C263B91FE2C6}" srcOrd="0" destOrd="0" parTransId="{C95815B4-8CB2-4718-AF0F-C3D6767558C0}" sibTransId="{1D22479E-85D0-499D-B36F-695F3A9E97D3}"/>
    <dgm:cxn modelId="{B3CF6656-420A-4A89-8170-E2173C308218}" srcId="{AA7B2D27-753B-4986-ADBE-27B7CEEA93F1}" destId="{67D25BC5-82F9-4D7D-9D3E-856C52BE49E7}" srcOrd="7" destOrd="0" parTransId="{4EF3C2AF-E69F-4E8E-A733-1C4AA078C261}" sibTransId="{0221A4EA-48A2-4B9B-A341-3297E44E2E10}"/>
    <dgm:cxn modelId="{AF7FA226-A25C-4663-A863-C053E56A42FA}" type="presOf" srcId="{D857C4E3-53F8-4E15-9CFE-C45DB0938E0D}" destId="{1AF20D1B-FCAB-4B04-BEDA-2EC5B17C0F9A}" srcOrd="0" destOrd="0" presId="urn:microsoft.com/office/officeart/2005/8/layout/chevron2"/>
    <dgm:cxn modelId="{2BB09056-E101-437D-BABD-8870DCDC9943}" type="presOf" srcId="{DAC9D4BA-5530-408B-AC86-520CC16CA6A1}" destId="{B8FFFC80-1A96-45A0-9076-E702A1223AED}" srcOrd="0" destOrd="0" presId="urn:microsoft.com/office/officeart/2005/8/layout/chevron2"/>
    <dgm:cxn modelId="{1B08B04F-7CE5-42C4-A54E-AC230685C580}" type="presParOf" srcId="{4AD4F657-3B52-412E-87B2-3FE329BE8101}" destId="{1BD3009C-CBFB-459F-A8DF-F30107EADB23}" srcOrd="0" destOrd="0" presId="urn:microsoft.com/office/officeart/2005/8/layout/chevron2"/>
    <dgm:cxn modelId="{11EE2B41-A7C2-45E2-969F-209A2B07DE11}" type="presParOf" srcId="{1BD3009C-CBFB-459F-A8DF-F30107EADB23}" destId="{1A8AA3B2-88AF-447E-86A2-DAA0484DC854}" srcOrd="0" destOrd="0" presId="urn:microsoft.com/office/officeart/2005/8/layout/chevron2"/>
    <dgm:cxn modelId="{0A983F36-07EB-41C7-9B01-3A377B843304}" type="presParOf" srcId="{1BD3009C-CBFB-459F-A8DF-F30107EADB23}" destId="{AA555253-3D44-4E57-97E5-11D6632187E3}" srcOrd="1" destOrd="0" presId="urn:microsoft.com/office/officeart/2005/8/layout/chevron2"/>
    <dgm:cxn modelId="{5137D36C-663A-4628-910F-090A6D410A2C}" type="presParOf" srcId="{4AD4F657-3B52-412E-87B2-3FE329BE8101}" destId="{428A4837-25DE-482B-A365-DA97559F1128}" srcOrd="1" destOrd="0" presId="urn:microsoft.com/office/officeart/2005/8/layout/chevron2"/>
    <dgm:cxn modelId="{D4CACF85-0541-4228-AE94-0EA0F60F290C}" type="presParOf" srcId="{4AD4F657-3B52-412E-87B2-3FE329BE8101}" destId="{3FAB0D21-6986-48AE-93F8-3D1F151136F2}" srcOrd="2" destOrd="0" presId="urn:microsoft.com/office/officeart/2005/8/layout/chevron2"/>
    <dgm:cxn modelId="{F472BBEB-4350-4D19-9C31-0BE0DC5E5F49}" type="presParOf" srcId="{3FAB0D21-6986-48AE-93F8-3D1F151136F2}" destId="{1AF20D1B-FCAB-4B04-BEDA-2EC5B17C0F9A}" srcOrd="0" destOrd="0" presId="urn:microsoft.com/office/officeart/2005/8/layout/chevron2"/>
    <dgm:cxn modelId="{BEE3DA27-2739-4A05-BD35-83AF652391D5}" type="presParOf" srcId="{3FAB0D21-6986-48AE-93F8-3D1F151136F2}" destId="{B8FFFC80-1A96-45A0-9076-E702A1223AED}" srcOrd="1" destOrd="0" presId="urn:microsoft.com/office/officeart/2005/8/layout/chevron2"/>
    <dgm:cxn modelId="{3D5A8802-F45C-408A-B874-4F585EF034ED}" type="presParOf" srcId="{4AD4F657-3B52-412E-87B2-3FE329BE8101}" destId="{3E93F087-1179-4A78-BDFC-37AA8C8FF0BD}" srcOrd="3" destOrd="0" presId="urn:microsoft.com/office/officeart/2005/8/layout/chevron2"/>
    <dgm:cxn modelId="{60F82DD6-A796-4CD7-8922-EE44C65BCD3F}" type="presParOf" srcId="{4AD4F657-3B52-412E-87B2-3FE329BE8101}" destId="{0D6815E9-738C-4306-94D3-00F0E21AED0F}" srcOrd="4" destOrd="0" presId="urn:microsoft.com/office/officeart/2005/8/layout/chevron2"/>
    <dgm:cxn modelId="{7CA62E23-10BA-49F7-82C0-A8134617D3B0}" type="presParOf" srcId="{0D6815E9-738C-4306-94D3-00F0E21AED0F}" destId="{270F2379-7CFA-427E-BDFA-38E7731D185E}" srcOrd="0" destOrd="0" presId="urn:microsoft.com/office/officeart/2005/8/layout/chevron2"/>
    <dgm:cxn modelId="{2A0F46C5-E2E8-4667-9D56-54AD21C7A8FC}" type="presParOf" srcId="{0D6815E9-738C-4306-94D3-00F0E21AED0F}" destId="{DD557A68-C1B6-4FE6-BFD7-71331F434D2B}" srcOrd="1" destOrd="0" presId="urn:microsoft.com/office/officeart/2005/8/layout/chevron2"/>
    <dgm:cxn modelId="{F39C0EE6-0D71-4299-8F7F-49A222070056}" type="presParOf" srcId="{4AD4F657-3B52-412E-87B2-3FE329BE8101}" destId="{1E57881B-90EE-4663-BF36-D7C53B300A5D}" srcOrd="5" destOrd="0" presId="urn:microsoft.com/office/officeart/2005/8/layout/chevron2"/>
    <dgm:cxn modelId="{5278D50C-4133-45DB-87F3-3453CE505A76}" type="presParOf" srcId="{4AD4F657-3B52-412E-87B2-3FE329BE8101}" destId="{1DEAC577-7625-4D5E-ACA2-5F3BA98BA0E6}" srcOrd="6" destOrd="0" presId="urn:microsoft.com/office/officeart/2005/8/layout/chevron2"/>
    <dgm:cxn modelId="{04E129F6-3F8B-4EC1-B455-9BFB3B5879F8}" type="presParOf" srcId="{1DEAC577-7625-4D5E-ACA2-5F3BA98BA0E6}" destId="{AF510F76-F9E7-4EEE-BFF0-56F385F773A2}" srcOrd="0" destOrd="0" presId="urn:microsoft.com/office/officeart/2005/8/layout/chevron2"/>
    <dgm:cxn modelId="{6C6599BF-7B3A-492D-A76D-A0B7AAEFC0ED}" type="presParOf" srcId="{1DEAC577-7625-4D5E-ACA2-5F3BA98BA0E6}" destId="{A218099B-5A2F-4E53-A4E5-F90BD2D292B2}" srcOrd="1" destOrd="0" presId="urn:microsoft.com/office/officeart/2005/8/layout/chevron2"/>
    <dgm:cxn modelId="{BFC441C6-7AC1-461D-8CE4-875CC80B7CBA}" type="presParOf" srcId="{4AD4F657-3B52-412E-87B2-3FE329BE8101}" destId="{D488B5E9-5B13-4253-B01A-57426669FF95}" srcOrd="7" destOrd="0" presId="urn:microsoft.com/office/officeart/2005/8/layout/chevron2"/>
    <dgm:cxn modelId="{47BD5F1B-B282-48F5-8EB0-5CF976BCCE3F}" type="presParOf" srcId="{4AD4F657-3B52-412E-87B2-3FE329BE8101}" destId="{D025D2E3-20EB-47D5-9F37-B8E711C27898}" srcOrd="8" destOrd="0" presId="urn:microsoft.com/office/officeart/2005/8/layout/chevron2"/>
    <dgm:cxn modelId="{3D6E9AD6-7F7E-48FD-BC8A-F70271DDBA47}" type="presParOf" srcId="{D025D2E3-20EB-47D5-9F37-B8E711C27898}" destId="{6E07682F-53CA-4C45-A1CA-C458BBAFF172}" srcOrd="0" destOrd="0" presId="urn:microsoft.com/office/officeart/2005/8/layout/chevron2"/>
    <dgm:cxn modelId="{356402EF-1442-45F2-A956-79D939CFF311}" type="presParOf" srcId="{D025D2E3-20EB-47D5-9F37-B8E711C27898}" destId="{B9A59200-8F99-47BE-A2C8-B2CF7D444543}" srcOrd="1" destOrd="0" presId="urn:microsoft.com/office/officeart/2005/8/layout/chevron2"/>
    <dgm:cxn modelId="{6A3FAE0E-56F0-433F-9B35-039F86901F30}" type="presParOf" srcId="{4AD4F657-3B52-412E-87B2-3FE329BE8101}" destId="{9B749A0F-117F-49C6-8602-7BEECEB308F8}" srcOrd="9" destOrd="0" presId="urn:microsoft.com/office/officeart/2005/8/layout/chevron2"/>
    <dgm:cxn modelId="{9154BC30-1E33-449C-8742-383C404F8781}" type="presParOf" srcId="{4AD4F657-3B52-412E-87B2-3FE329BE8101}" destId="{42255F17-D205-4E7A-8393-3230853A10B4}" srcOrd="10" destOrd="0" presId="urn:microsoft.com/office/officeart/2005/8/layout/chevron2"/>
    <dgm:cxn modelId="{71F93226-5D53-4106-B05C-C151F662CA16}" type="presParOf" srcId="{42255F17-D205-4E7A-8393-3230853A10B4}" destId="{6E0979F7-1DCD-4817-9D02-2FD12D86F387}" srcOrd="0" destOrd="0" presId="urn:microsoft.com/office/officeart/2005/8/layout/chevron2"/>
    <dgm:cxn modelId="{8F5CD8F1-923A-4EC5-8059-750782921B6C}" type="presParOf" srcId="{42255F17-D205-4E7A-8393-3230853A10B4}" destId="{7B835CDF-C165-4A72-AA99-BA65A14CB915}" srcOrd="1" destOrd="0" presId="urn:microsoft.com/office/officeart/2005/8/layout/chevron2"/>
    <dgm:cxn modelId="{05CB3C3C-3CC8-4192-9852-ED98F35971D6}" type="presParOf" srcId="{4AD4F657-3B52-412E-87B2-3FE329BE8101}" destId="{BC30B1B9-2C99-4483-84F5-3FF8F1E9390A}" srcOrd="11" destOrd="0" presId="urn:microsoft.com/office/officeart/2005/8/layout/chevron2"/>
    <dgm:cxn modelId="{ED9B1773-D9F2-4D14-8800-6B9C25808B31}" type="presParOf" srcId="{4AD4F657-3B52-412E-87B2-3FE329BE8101}" destId="{C7902F44-8B13-47A0-A432-8AD3E5218345}" srcOrd="12" destOrd="0" presId="urn:microsoft.com/office/officeart/2005/8/layout/chevron2"/>
    <dgm:cxn modelId="{EAED17A7-1CD4-4FF8-9E9D-5EAE033B8DF4}" type="presParOf" srcId="{C7902F44-8B13-47A0-A432-8AD3E5218345}" destId="{FC7A2EAB-CD1E-4925-9720-62945D968B9D}" srcOrd="0" destOrd="0" presId="urn:microsoft.com/office/officeart/2005/8/layout/chevron2"/>
    <dgm:cxn modelId="{3D138137-3B07-40DB-BCCC-C6F953C23BD2}" type="presParOf" srcId="{C7902F44-8B13-47A0-A432-8AD3E5218345}" destId="{DE7F45A4-DE98-4359-B3B0-E989453D3A99}" srcOrd="1" destOrd="0" presId="urn:microsoft.com/office/officeart/2005/8/layout/chevron2"/>
    <dgm:cxn modelId="{6F9F9E3C-A123-4169-A37E-DB7F0E4C5124}" type="presParOf" srcId="{4AD4F657-3B52-412E-87B2-3FE329BE8101}" destId="{1AE79FD5-FB62-400C-A3F3-9F597A4EC834}" srcOrd="13" destOrd="0" presId="urn:microsoft.com/office/officeart/2005/8/layout/chevron2"/>
    <dgm:cxn modelId="{6C0CC2FE-53D5-48DE-9724-D0D46DCFB7C1}" type="presParOf" srcId="{4AD4F657-3B52-412E-87B2-3FE329BE8101}" destId="{68B9118C-2C15-4758-83C2-D341AB652740}" srcOrd="14" destOrd="0" presId="urn:microsoft.com/office/officeart/2005/8/layout/chevron2"/>
    <dgm:cxn modelId="{0B58AD81-10CA-4444-B1D7-C36C019FFCAC}" type="presParOf" srcId="{68B9118C-2C15-4758-83C2-D341AB652740}" destId="{5C95A836-8FAB-4D29-BFE8-79E47D939BEC}" srcOrd="0" destOrd="0" presId="urn:microsoft.com/office/officeart/2005/8/layout/chevron2"/>
    <dgm:cxn modelId="{1F81360F-869A-4CD2-8592-B32566A4A010}" type="presParOf" srcId="{68B9118C-2C15-4758-83C2-D341AB652740}" destId="{80C5E8C0-AC9B-4D38-85C2-EF5919B21C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1EBB1-DAEE-48C0-8B80-C9425F389FC2}">
      <dsp:nvSpPr>
        <dsp:cNvPr id="0" name=""/>
        <dsp:cNvSpPr/>
      </dsp:nvSpPr>
      <dsp:spPr>
        <a:xfrm>
          <a:off x="0" y="0"/>
          <a:ext cx="4652943" cy="465294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D595-4629-4D68-BA3E-6F8536AA6B5E}">
      <dsp:nvSpPr>
        <dsp:cNvPr id="0" name=""/>
        <dsp:cNvSpPr/>
      </dsp:nvSpPr>
      <dsp:spPr>
        <a:xfrm>
          <a:off x="2326471" y="0"/>
          <a:ext cx="5450392" cy="46529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период адаптации  все дети испытывают стресс. 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0"/>
        <a:ext cx="5450392" cy="988750"/>
      </dsp:txXfrm>
    </dsp:sp>
    <dsp:sp modelId="{960AF34D-BFB5-4866-B39E-6E3E5F84044B}">
      <dsp:nvSpPr>
        <dsp:cNvPr id="0" name=""/>
        <dsp:cNvSpPr/>
      </dsp:nvSpPr>
      <dsp:spPr>
        <a:xfrm>
          <a:off x="610698" y="988750"/>
          <a:ext cx="3431545" cy="343154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14C1E-77CA-4723-9530-0E94349AF1E8}">
      <dsp:nvSpPr>
        <dsp:cNvPr id="0" name=""/>
        <dsp:cNvSpPr/>
      </dsp:nvSpPr>
      <dsp:spPr>
        <a:xfrm>
          <a:off x="2326471" y="988750"/>
          <a:ext cx="5450392" cy="34315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43741"/>
              <a:satOff val="-4006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Чтобы уменьшить воздействие стрессообразующих факторов, важно проводить первые мероприятия с участием родителей. 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988750"/>
        <a:ext cx="5450392" cy="988750"/>
      </dsp:txXfrm>
    </dsp:sp>
    <dsp:sp modelId="{79B06FA5-920D-4F41-A79A-0BD21C5C7DB7}">
      <dsp:nvSpPr>
        <dsp:cNvPr id="0" name=""/>
        <dsp:cNvSpPr/>
      </dsp:nvSpPr>
      <dsp:spPr>
        <a:xfrm>
          <a:off x="1221397" y="1977500"/>
          <a:ext cx="2210147" cy="221014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353EA-263E-40E0-891B-9D98B6308BCD}">
      <dsp:nvSpPr>
        <dsp:cNvPr id="0" name=""/>
        <dsp:cNvSpPr/>
      </dsp:nvSpPr>
      <dsp:spPr>
        <a:xfrm>
          <a:off x="2326471" y="1977500"/>
          <a:ext cx="5450392" cy="22101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687482"/>
              <a:satOff val="-8011"/>
              <a:lumOff val="-1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присутствии родителей дети с большей готовностью идут на контакт с воспитателем, взаимодействуют со сверстниками, участвуют в совместных подвижных играх.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1977500"/>
        <a:ext cx="5450392" cy="988750"/>
      </dsp:txXfrm>
    </dsp:sp>
    <dsp:sp modelId="{DFDC9AC6-BC39-4486-A641-D6C24BFA8CDA}">
      <dsp:nvSpPr>
        <dsp:cNvPr id="0" name=""/>
        <dsp:cNvSpPr/>
      </dsp:nvSpPr>
      <dsp:spPr>
        <a:xfrm>
          <a:off x="1832096" y="2966251"/>
          <a:ext cx="988750" cy="98875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B0167-2E08-40F2-9679-D646EED0FEC0}">
      <dsp:nvSpPr>
        <dsp:cNvPr id="0" name=""/>
        <dsp:cNvSpPr/>
      </dsp:nvSpPr>
      <dsp:spPr>
        <a:xfrm>
          <a:off x="2326471" y="2966251"/>
          <a:ext cx="5450392" cy="98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Очень важно, чтобы первый опыт своего пребывания в дошкольном учреждении ребенок приобрел при поддержке близкого человека. 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2966251"/>
        <a:ext cx="5450392" cy="988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837FA-DAB8-4232-B6C0-35BC7CDEF17C}">
      <dsp:nvSpPr>
        <dsp:cNvPr id="0" name=""/>
        <dsp:cNvSpPr/>
      </dsp:nvSpPr>
      <dsp:spPr>
        <a:xfrm>
          <a:off x="0" y="282535"/>
          <a:ext cx="7596336" cy="1157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560" tIns="312420" rIns="58956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Снижение риска дезадаптации детей раннего возраста к ДОУ через вовлечение родителей в работу семейного клуба  «Солнышко»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2535"/>
        <a:ext cx="7596336" cy="1157625"/>
      </dsp:txXfrm>
    </dsp:sp>
    <dsp:sp modelId="{B3A1CDA7-DC01-4CD4-883F-1C709B318747}">
      <dsp:nvSpPr>
        <dsp:cNvPr id="0" name=""/>
        <dsp:cNvSpPr/>
      </dsp:nvSpPr>
      <dsp:spPr>
        <a:xfrm>
          <a:off x="379816" y="34934"/>
          <a:ext cx="5317435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986" tIns="0" rIns="20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/>
        </a:p>
      </dsp:txBody>
      <dsp:txXfrm>
        <a:off x="401432" y="56550"/>
        <a:ext cx="5274203" cy="399568"/>
      </dsp:txXfrm>
    </dsp:sp>
    <dsp:sp modelId="{56523408-4609-4996-BA32-86D1BEBE0742}">
      <dsp:nvSpPr>
        <dsp:cNvPr id="0" name=""/>
        <dsp:cNvSpPr/>
      </dsp:nvSpPr>
      <dsp:spPr>
        <a:xfrm>
          <a:off x="0" y="1716359"/>
          <a:ext cx="7596336" cy="36641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560" tIns="312420" rIns="58956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работу адаптационного клуба «Солнышко»  с привлечением специалистов и педагогов ДОУ;</a:t>
          </a:r>
          <a:endParaRPr lang="ru-RU" sz="1800" b="1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вовлечь родителей в работу клуба;</a:t>
          </a:r>
          <a:endParaRPr lang="ru-RU" sz="1800" b="1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сформировать у родителей представление об особенностях и закономерностях развития детей раннего возраста и специфике адаптации к ДОУ;</a:t>
          </a:r>
          <a:endParaRPr lang="ru-RU" sz="1800" b="1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способствовать формированию у будущих воспитанников ДОУ первоначальных игровых, коммуникативных навыков и познавательного  развития; </a:t>
          </a:r>
          <a:endParaRPr lang="ru-RU" sz="1800" b="1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содействовать взаимодействию сотрудников детского сада и родителей.</a:t>
          </a:r>
          <a:endParaRPr lang="ru-RU" sz="18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716359"/>
        <a:ext cx="7596336" cy="3664114"/>
      </dsp:txXfrm>
    </dsp:sp>
    <dsp:sp modelId="{D83C674B-2B6E-41D0-994A-E4F8DC1775AF}">
      <dsp:nvSpPr>
        <dsp:cNvPr id="0" name=""/>
        <dsp:cNvSpPr/>
      </dsp:nvSpPr>
      <dsp:spPr>
        <a:xfrm>
          <a:off x="379816" y="1494959"/>
          <a:ext cx="5317435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986" tIns="0" rIns="20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/>
        </a:p>
      </dsp:txBody>
      <dsp:txXfrm>
        <a:off x="401432" y="1516575"/>
        <a:ext cx="5274203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8EBA1-2340-4E23-B67F-6CF5D590D965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100" kern="1200" dirty="0"/>
        </a:p>
      </dsp:txBody>
      <dsp:txXfrm rot="-5400000">
        <a:off x="1" y="520688"/>
        <a:ext cx="1039018" cy="445294"/>
      </dsp:txXfrm>
    </dsp:sp>
    <dsp:sp modelId="{CE52E9B7-94BD-4781-9635-24A9FB2003E2}">
      <dsp:nvSpPr>
        <dsp:cNvPr id="0" name=""/>
        <dsp:cNvSpPr/>
      </dsp:nvSpPr>
      <dsp:spPr>
        <a:xfrm rot="5400000">
          <a:off x="3925539" y="-2885341"/>
          <a:ext cx="964803" cy="67378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адаптации детей раннего возраста к условиям ДОУ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(В.Н. Белкина, Н.Д.Вавилова, Р.В., Тонкова-Ямпольская.)</a:t>
          </a:r>
        </a:p>
        <a:p>
          <a:pPr lvl="1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50" kern="1200" dirty="0"/>
        </a:p>
      </dsp:txBody>
      <dsp:txXfrm rot="-5400000">
        <a:off x="1039018" y="48278"/>
        <a:ext cx="6690747" cy="870607"/>
      </dsp:txXfrm>
    </dsp:sp>
    <dsp:sp modelId="{10675DAB-6E0A-410D-988E-6D5849D1F03A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accent5">
              <a:hueOff val="-515611"/>
              <a:satOff val="-60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 </a:t>
          </a:r>
          <a:endParaRPr lang="ru-RU" sz="3000" kern="1200" dirty="0"/>
        </a:p>
      </dsp:txBody>
      <dsp:txXfrm rot="-5400000">
        <a:off x="1" y="1809352"/>
        <a:ext cx="1039018" cy="445294"/>
      </dsp:txXfrm>
    </dsp:sp>
    <dsp:sp modelId="{A35B6EB7-0BB0-4718-AF81-D63A6265E123}">
      <dsp:nvSpPr>
        <dsp:cNvPr id="0" name=""/>
        <dsp:cNvSpPr/>
      </dsp:nvSpPr>
      <dsp:spPr>
        <a:xfrm rot="5400000">
          <a:off x="3925539" y="-1596677"/>
          <a:ext cx="964803" cy="67378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15611"/>
              <a:satOff val="-60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взаимодействии детского сада и семьи  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(Е.П. Арнаутова, Т.А. Данилина, О.Л. Зверева)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50" kern="1200" dirty="0"/>
        </a:p>
      </dsp:txBody>
      <dsp:txXfrm rot="-5400000">
        <a:off x="1039018" y="1336942"/>
        <a:ext cx="6690747" cy="870607"/>
      </dsp:txXfrm>
    </dsp:sp>
    <dsp:sp modelId="{F1A6F845-3A44-45F5-A4AA-51C7F460B203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 </a:t>
          </a:r>
          <a:endParaRPr lang="ru-RU" sz="3000" kern="1200" dirty="0"/>
        </a:p>
      </dsp:txBody>
      <dsp:txXfrm rot="-5400000">
        <a:off x="1" y="3098016"/>
        <a:ext cx="1039018" cy="445294"/>
      </dsp:txXfrm>
    </dsp:sp>
    <dsp:sp modelId="{87CD8C55-5F0F-4683-A37C-374A8D56BBA4}">
      <dsp:nvSpPr>
        <dsp:cNvPr id="0" name=""/>
        <dsp:cNvSpPr/>
      </dsp:nvSpPr>
      <dsp:spPr>
        <a:xfrm rot="5400000">
          <a:off x="3925539" y="-308013"/>
          <a:ext cx="964803" cy="67378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области диагностики адаптации детей раннего возраста (Н.М. Аксарина, К.Л. Печора)</a:t>
          </a:r>
        </a:p>
        <a:p>
          <a:pPr marL="285750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9018" y="2625606"/>
        <a:ext cx="6690747" cy="870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C473F-E5E4-4B8E-B2C1-2B0B19F2AE8E}">
      <dsp:nvSpPr>
        <dsp:cNvPr id="0" name=""/>
        <dsp:cNvSpPr/>
      </dsp:nvSpPr>
      <dsp:spPr>
        <a:xfrm>
          <a:off x="2867944" y="144739"/>
          <a:ext cx="1968967" cy="13092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bg1"/>
              </a:solidFill>
            </a:rPr>
            <a:t>Админист</a:t>
          </a:r>
          <a:r>
            <a:rPr lang="ru-RU" sz="1800" kern="1200" dirty="0" smtClean="0">
              <a:solidFill>
                <a:schemeClr val="bg1"/>
              </a:solidFill>
            </a:rPr>
            <a:t>-рация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156293" y="336470"/>
        <a:ext cx="1392269" cy="925761"/>
      </dsp:txXfrm>
    </dsp:sp>
    <dsp:sp modelId="{36F85BA9-8A2F-4197-81F3-4353ED83B738}">
      <dsp:nvSpPr>
        <dsp:cNvPr id="0" name=""/>
        <dsp:cNvSpPr/>
      </dsp:nvSpPr>
      <dsp:spPr>
        <a:xfrm rot="1098359">
          <a:off x="5020076" y="750774"/>
          <a:ext cx="462008" cy="234439"/>
        </a:xfrm>
        <a:prstGeom prst="left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5021856" y="786617"/>
        <a:ext cx="391676" cy="140663"/>
      </dsp:txXfrm>
    </dsp:sp>
    <dsp:sp modelId="{1AFDFDBB-8E90-448F-B4C9-24F0CAA3F976}">
      <dsp:nvSpPr>
        <dsp:cNvPr id="0" name=""/>
        <dsp:cNvSpPr/>
      </dsp:nvSpPr>
      <dsp:spPr>
        <a:xfrm>
          <a:off x="5008861" y="877089"/>
          <a:ext cx="2114422" cy="1309223"/>
        </a:xfrm>
        <a:prstGeom prst="ellipse">
          <a:avLst/>
        </a:prstGeom>
        <a:solidFill>
          <a:schemeClr val="accent5">
            <a:hueOff val="-171871"/>
            <a:satOff val="-2003"/>
            <a:lumOff val="-3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Психолог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318511" y="1068820"/>
        <a:ext cx="1495122" cy="925761"/>
      </dsp:txXfrm>
    </dsp:sp>
    <dsp:sp modelId="{41EC56DA-CDB5-46A7-BA9F-38201AA3F500}">
      <dsp:nvSpPr>
        <dsp:cNvPr id="0" name=""/>
        <dsp:cNvSpPr/>
      </dsp:nvSpPr>
      <dsp:spPr>
        <a:xfrm rot="4309953">
          <a:off x="6281988" y="2330123"/>
          <a:ext cx="433826" cy="268802"/>
        </a:xfrm>
        <a:prstGeom prst="leftRightArrow">
          <a:avLst/>
        </a:prstGeom>
        <a:solidFill>
          <a:schemeClr val="accent5">
            <a:hueOff val="-171871"/>
            <a:satOff val="-2003"/>
            <a:lumOff val="-3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6309737" y="2345573"/>
        <a:ext cx="353185" cy="161282"/>
      </dsp:txXfrm>
    </dsp:sp>
    <dsp:sp modelId="{8D139E14-7665-4F50-8CC2-FEFD440D336C}">
      <dsp:nvSpPr>
        <dsp:cNvPr id="0" name=""/>
        <dsp:cNvSpPr/>
      </dsp:nvSpPr>
      <dsp:spPr>
        <a:xfrm>
          <a:off x="5658565" y="2753155"/>
          <a:ext cx="2046290" cy="1309223"/>
        </a:xfrm>
        <a:prstGeom prst="ellipse">
          <a:avLst/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Учитель-логопед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958237" y="2944886"/>
        <a:ext cx="1446946" cy="925761"/>
      </dsp:txXfrm>
    </dsp:sp>
    <dsp:sp modelId="{81A42C1A-211C-4A48-B397-61867E063B4A}">
      <dsp:nvSpPr>
        <dsp:cNvPr id="0" name=""/>
        <dsp:cNvSpPr/>
      </dsp:nvSpPr>
      <dsp:spPr>
        <a:xfrm rot="7989527">
          <a:off x="5680395" y="4063739"/>
          <a:ext cx="560513" cy="225968"/>
        </a:xfrm>
        <a:prstGeom prst="leftRightArrow">
          <a:avLst/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5737475" y="4084208"/>
        <a:ext cx="492723" cy="135580"/>
      </dsp:txXfrm>
    </dsp:sp>
    <dsp:sp modelId="{F24BF9DF-5500-404D-A766-07B2CDC26B44}">
      <dsp:nvSpPr>
        <dsp:cNvPr id="0" name=""/>
        <dsp:cNvSpPr/>
      </dsp:nvSpPr>
      <dsp:spPr>
        <a:xfrm>
          <a:off x="4176469" y="4307400"/>
          <a:ext cx="2095621" cy="1309223"/>
        </a:xfrm>
        <a:prstGeom prst="ellipse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Инструктор по физическому воспитанию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483366" y="4499131"/>
        <a:ext cx="1481827" cy="925761"/>
      </dsp:txXfrm>
    </dsp:sp>
    <dsp:sp modelId="{43C03B48-711F-4AF5-9DD6-1DAAB00F2903}">
      <dsp:nvSpPr>
        <dsp:cNvPr id="0" name=""/>
        <dsp:cNvSpPr/>
      </dsp:nvSpPr>
      <dsp:spPr>
        <a:xfrm rot="10803464">
          <a:off x="3547864" y="4814052"/>
          <a:ext cx="545989" cy="293092"/>
        </a:xfrm>
        <a:prstGeom prst="leftRightArrow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635792" y="4872714"/>
        <a:ext cx="458061" cy="175856"/>
      </dsp:txXfrm>
    </dsp:sp>
    <dsp:sp modelId="{3307289C-9F43-4A0C-B673-7EF811E18522}">
      <dsp:nvSpPr>
        <dsp:cNvPr id="0" name=""/>
        <dsp:cNvSpPr/>
      </dsp:nvSpPr>
      <dsp:spPr>
        <a:xfrm>
          <a:off x="1265070" y="4304508"/>
          <a:ext cx="2178181" cy="1309223"/>
        </a:xfrm>
        <a:prstGeom prst="ellipse">
          <a:avLst/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Специалист по </a:t>
          </a:r>
          <a:r>
            <a:rPr lang="ru-RU" sz="1800" kern="1200" dirty="0" err="1" smtClean="0">
              <a:solidFill>
                <a:schemeClr val="bg1"/>
              </a:solidFill>
            </a:rPr>
            <a:t>изодеятель-ности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584057" y="4496239"/>
        <a:ext cx="1540207" cy="925761"/>
      </dsp:txXfrm>
    </dsp:sp>
    <dsp:sp modelId="{822A3800-9D3F-4CCE-92E8-AB419C243AE8}">
      <dsp:nvSpPr>
        <dsp:cNvPr id="0" name=""/>
        <dsp:cNvSpPr/>
      </dsp:nvSpPr>
      <dsp:spPr>
        <a:xfrm rot="13962307">
          <a:off x="1555653" y="4058910"/>
          <a:ext cx="421761" cy="257394"/>
        </a:xfrm>
        <a:prstGeom prst="leftRightArrow">
          <a:avLst/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1617656" y="4141104"/>
        <a:ext cx="344543" cy="154436"/>
      </dsp:txXfrm>
    </dsp:sp>
    <dsp:sp modelId="{9C49EC3D-94FD-4DAD-B13D-9383E82B5302}">
      <dsp:nvSpPr>
        <dsp:cNvPr id="0" name=""/>
        <dsp:cNvSpPr/>
      </dsp:nvSpPr>
      <dsp:spPr>
        <a:xfrm>
          <a:off x="109831" y="2753149"/>
          <a:ext cx="2125459" cy="1309223"/>
        </a:xfrm>
        <a:prstGeom prst="ellipse">
          <a:avLst/>
        </a:prstGeom>
        <a:solidFill>
          <a:schemeClr val="accent5">
            <a:hueOff val="-859352"/>
            <a:satOff val="-10014"/>
            <a:lumOff val="-17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Медицинская сестра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21097" y="2944880"/>
        <a:ext cx="1502927" cy="925761"/>
      </dsp:txXfrm>
    </dsp:sp>
    <dsp:sp modelId="{B513263A-2038-4CC9-8149-785BB5E23510}">
      <dsp:nvSpPr>
        <dsp:cNvPr id="0" name=""/>
        <dsp:cNvSpPr/>
      </dsp:nvSpPr>
      <dsp:spPr>
        <a:xfrm rot="17100097">
          <a:off x="1173733" y="2412331"/>
          <a:ext cx="443682" cy="254605"/>
        </a:xfrm>
        <a:prstGeom prst="leftRightArrow">
          <a:avLst/>
        </a:prstGeom>
        <a:solidFill>
          <a:schemeClr val="accent5">
            <a:hueOff val="-859352"/>
            <a:satOff val="-10014"/>
            <a:lumOff val="-17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1202038" y="2500141"/>
        <a:ext cx="367301" cy="152763"/>
      </dsp:txXfrm>
    </dsp:sp>
    <dsp:sp modelId="{22E802EA-2C4B-48AC-9875-4B6F267DCCB2}">
      <dsp:nvSpPr>
        <dsp:cNvPr id="0" name=""/>
        <dsp:cNvSpPr/>
      </dsp:nvSpPr>
      <dsp:spPr>
        <a:xfrm>
          <a:off x="643369" y="959287"/>
          <a:ext cx="2019817" cy="1309223"/>
        </a:xfrm>
        <a:prstGeom prst="ellipse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Врач-педиатр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939164" y="1151018"/>
        <a:ext cx="1428227" cy="925761"/>
      </dsp:txXfrm>
    </dsp:sp>
    <dsp:sp modelId="{B0E5573D-DCF8-4FFB-A47C-FFEAE434A8A0}">
      <dsp:nvSpPr>
        <dsp:cNvPr id="0" name=""/>
        <dsp:cNvSpPr/>
      </dsp:nvSpPr>
      <dsp:spPr>
        <a:xfrm rot="8965432" flipH="1">
          <a:off x="2334299" y="813578"/>
          <a:ext cx="438388" cy="255622"/>
        </a:xfrm>
        <a:prstGeom prst="leftRightArrow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2339631" y="884207"/>
        <a:ext cx="361701" cy="153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E1437-3FE1-4390-A62D-772E925051F1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587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BFC6C-E263-4017-B184-99F5F8DA7CD7}">
      <dsp:nvSpPr>
        <dsp:cNvPr id="0" name=""/>
        <dsp:cNvSpPr/>
      </dsp:nvSpPr>
      <dsp:spPr>
        <a:xfrm>
          <a:off x="552546" y="376446"/>
          <a:ext cx="7403912" cy="753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активности и сознательности – совместный поиск современных форм и методов сотрудничества с семьей;</a:t>
          </a:r>
          <a:endParaRPr lang="ru-RU" sz="1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52546" y="376446"/>
        <a:ext cx="7403912" cy="753284"/>
      </dsp:txXfrm>
    </dsp:sp>
    <dsp:sp modelId="{DDF53EF7-FCE4-404B-B87E-15FD2087E029}">
      <dsp:nvSpPr>
        <dsp:cNvPr id="0" name=""/>
        <dsp:cNvSpPr/>
      </dsp:nvSpPr>
      <dsp:spPr>
        <a:xfrm>
          <a:off x="81743" y="282285"/>
          <a:ext cx="941605" cy="941605"/>
        </a:xfrm>
        <a:prstGeom prst="ellipse">
          <a:avLst/>
        </a:prstGeom>
        <a:solidFill>
          <a:schemeClr val="accent5"/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7A58D-9FF4-4C07-ADD9-B5CA068832DC}">
      <dsp:nvSpPr>
        <dsp:cNvPr id="0" name=""/>
        <dsp:cNvSpPr/>
      </dsp:nvSpPr>
      <dsp:spPr>
        <a:xfrm>
          <a:off x="984421" y="1368152"/>
          <a:ext cx="6972037" cy="10301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открытости и доверия – предоставление каждому родителю возможности знать и видеть, как развиваются    живут дети в детском саду и возможность приобретения педагогического опыта;</a:t>
          </a:r>
          <a:endParaRPr lang="ru-RU" sz="1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984421" y="1368152"/>
        <a:ext cx="6972037" cy="1030116"/>
      </dsp:txXfrm>
    </dsp:sp>
    <dsp:sp modelId="{9D2C6464-3898-4C91-AF32-0828521CA243}">
      <dsp:nvSpPr>
        <dsp:cNvPr id="0" name=""/>
        <dsp:cNvSpPr/>
      </dsp:nvSpPr>
      <dsp:spPr>
        <a:xfrm>
          <a:off x="513618" y="1412408"/>
          <a:ext cx="941605" cy="941605"/>
        </a:xfrm>
        <a:prstGeom prst="ellipse">
          <a:avLst/>
        </a:prstGeom>
        <a:solidFill>
          <a:srgbClr val="FF9D53"/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5F78-3719-4619-A7A6-E8D6F6B55024}">
      <dsp:nvSpPr>
        <dsp:cNvPr id="0" name=""/>
        <dsp:cNvSpPr/>
      </dsp:nvSpPr>
      <dsp:spPr>
        <a:xfrm>
          <a:off x="984421" y="2636691"/>
          <a:ext cx="6972037" cy="753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accent6">
                  <a:lumMod val="75000"/>
                </a:schemeClr>
              </a:solidFill>
            </a:rPr>
            <a:t>согласованного взаимодействия – обсуждение педагогических ситуаций и высказывание  своей точки зрения</a:t>
          </a:r>
          <a:endParaRPr lang="ru-RU" sz="1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984421" y="2636691"/>
        <a:ext cx="6972037" cy="753284"/>
      </dsp:txXfrm>
    </dsp:sp>
    <dsp:sp modelId="{CCB93E62-DA0C-46ED-8B2A-1E2203C5EC5D}">
      <dsp:nvSpPr>
        <dsp:cNvPr id="0" name=""/>
        <dsp:cNvSpPr/>
      </dsp:nvSpPr>
      <dsp:spPr>
        <a:xfrm>
          <a:off x="513618" y="2542530"/>
          <a:ext cx="941605" cy="941605"/>
        </a:xfrm>
        <a:prstGeom prst="ellipse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7960C-3DB5-4946-88B7-7D03B30CF545}">
      <dsp:nvSpPr>
        <dsp:cNvPr id="0" name=""/>
        <dsp:cNvSpPr/>
      </dsp:nvSpPr>
      <dsp:spPr>
        <a:xfrm>
          <a:off x="552546" y="3766813"/>
          <a:ext cx="7403912" cy="753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педагогической  поддержки – через сопровождение родителей ……</a:t>
          </a:r>
          <a:endParaRPr lang="ru-RU" sz="1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52546" y="3766813"/>
        <a:ext cx="7403912" cy="753284"/>
      </dsp:txXfrm>
    </dsp:sp>
    <dsp:sp modelId="{44563C9A-2157-437B-96DA-0D33D1711F22}">
      <dsp:nvSpPr>
        <dsp:cNvPr id="0" name=""/>
        <dsp:cNvSpPr/>
      </dsp:nvSpPr>
      <dsp:spPr>
        <a:xfrm>
          <a:off x="81743" y="3672652"/>
          <a:ext cx="941605" cy="941605"/>
        </a:xfrm>
        <a:prstGeom prst="ellipse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06D89-8123-46B5-84BE-579C6488C0D0}">
      <dsp:nvSpPr>
        <dsp:cNvPr id="0" name=""/>
        <dsp:cNvSpPr/>
      </dsp:nvSpPr>
      <dsp:spPr>
        <a:xfrm rot="5400000">
          <a:off x="-170005" y="200258"/>
          <a:ext cx="1133369" cy="79335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426931"/>
        <a:ext cx="793358" cy="340011"/>
      </dsp:txXfrm>
    </dsp:sp>
    <dsp:sp modelId="{3C5F6217-63B1-44A3-8121-394D2832FD3C}">
      <dsp:nvSpPr>
        <dsp:cNvPr id="0" name=""/>
        <dsp:cNvSpPr/>
      </dsp:nvSpPr>
      <dsp:spPr>
        <a:xfrm rot="5400000">
          <a:off x="3572618" y="-2747917"/>
          <a:ext cx="632898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дискуссия: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"Родитель - это звучит гордо" </a:t>
          </a:r>
          <a:endParaRPr lang="ru-RU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 rot="-5400000">
        <a:off x="793359" y="62238"/>
        <a:ext cx="6160521" cy="571106"/>
      </dsp:txXfrm>
    </dsp:sp>
    <dsp:sp modelId="{BE80C621-A190-48A5-B16B-106CE29FEB73}">
      <dsp:nvSpPr>
        <dsp:cNvPr id="0" name=""/>
        <dsp:cNvSpPr/>
      </dsp:nvSpPr>
      <dsp:spPr>
        <a:xfrm rot="5400000">
          <a:off x="-170005" y="1462746"/>
          <a:ext cx="1133369" cy="793358"/>
        </a:xfrm>
        <a:prstGeom prst="chevron">
          <a:avLst/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 w="15875" cap="flat" cmpd="sng" algn="ctr">
          <a:solidFill>
            <a:schemeClr val="accent5">
              <a:hueOff val="-343741"/>
              <a:satOff val="-4006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1689419"/>
        <a:ext cx="793358" cy="340011"/>
      </dsp:txXfrm>
    </dsp:sp>
    <dsp:sp modelId="{BA1A8055-A3A1-4A55-BCF6-D1F9769CC982}">
      <dsp:nvSpPr>
        <dsp:cNvPr id="0" name=""/>
        <dsp:cNvSpPr/>
      </dsp:nvSpPr>
      <dsp:spPr>
        <a:xfrm rot="5400000">
          <a:off x="3010523" y="-1261462"/>
          <a:ext cx="1757087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43741"/>
              <a:satOff val="-4006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круглый стол: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«Воспитание и  развитие детей раннего возраста»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«Режим дня в жизни ребенка» 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«Особенности организации питания в детском саду и семье» 	</a:t>
          </a:r>
          <a:endParaRPr lang="ru-RU" sz="1800" kern="1200" dirty="0">
            <a:solidFill>
              <a:schemeClr val="accent6">
                <a:lumMod val="75000"/>
              </a:schemeClr>
            </a:solidFill>
          </a:endParaRPr>
        </a:p>
      </dsp:txBody>
      <dsp:txXfrm rot="-5400000">
        <a:off x="793358" y="1041477"/>
        <a:ext cx="6105643" cy="1585539"/>
      </dsp:txXfrm>
    </dsp:sp>
    <dsp:sp modelId="{01EC037C-18FD-4418-92CA-2A4226C51194}">
      <dsp:nvSpPr>
        <dsp:cNvPr id="0" name=""/>
        <dsp:cNvSpPr/>
      </dsp:nvSpPr>
      <dsp:spPr>
        <a:xfrm rot="5400000">
          <a:off x="-170005" y="3092740"/>
          <a:ext cx="1133369" cy="793358"/>
        </a:xfrm>
        <a:prstGeom prst="chevron">
          <a:avLst/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 w="15875" cap="flat" cmpd="sng" algn="ctr">
          <a:solidFill>
            <a:schemeClr val="accent5">
              <a:hueOff val="-687482"/>
              <a:satOff val="-8011"/>
              <a:lumOff val="-1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319413"/>
        <a:ext cx="793358" cy="340011"/>
      </dsp:txXfrm>
    </dsp:sp>
    <dsp:sp modelId="{F4A9306B-CA98-4E93-9BAD-00DD0ED38CC9}">
      <dsp:nvSpPr>
        <dsp:cNvPr id="0" name=""/>
        <dsp:cNvSpPr/>
      </dsp:nvSpPr>
      <dsp:spPr>
        <a:xfrm rot="5400000">
          <a:off x="3388960" y="279959"/>
          <a:ext cx="905856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687482"/>
              <a:satOff val="-8011"/>
              <a:lumOff val="-1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тренинг: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«Стили семейного воспитания»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«Растим малыша здоровым»</a:t>
          </a:r>
          <a:endParaRPr lang="ru-RU" sz="1800" kern="1200" dirty="0"/>
        </a:p>
      </dsp:txBody>
      <dsp:txXfrm rot="-5400000">
        <a:off x="746180" y="2966959"/>
        <a:ext cx="6147197" cy="817416"/>
      </dsp:txXfrm>
    </dsp:sp>
    <dsp:sp modelId="{8A7D2E53-F00A-409D-A829-3823A9F3DA52}">
      <dsp:nvSpPr>
        <dsp:cNvPr id="0" name=""/>
        <dsp:cNvSpPr/>
      </dsp:nvSpPr>
      <dsp:spPr>
        <a:xfrm rot="5400000">
          <a:off x="-170005" y="4293219"/>
          <a:ext cx="1133369" cy="793358"/>
        </a:xfrm>
        <a:prstGeom prst="chevron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519892"/>
        <a:ext cx="793358" cy="340011"/>
      </dsp:txXfrm>
    </dsp:sp>
    <dsp:sp modelId="{EBC7CA81-DB6D-4989-825E-DEABBC74CC9B}">
      <dsp:nvSpPr>
        <dsp:cNvPr id="0" name=""/>
        <dsp:cNvSpPr/>
      </dsp:nvSpPr>
      <dsp:spPr>
        <a:xfrm rot="5400000">
          <a:off x="3371545" y="1422659"/>
          <a:ext cx="940687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деловая игра: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« Маленький Рафаэль», </a:t>
          </a:r>
          <a:b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« Что наша жизнь? Игра!» </a:t>
          </a:r>
          <a:endParaRPr lang="ru-RU" sz="1800" kern="1200" dirty="0"/>
        </a:p>
      </dsp:txBody>
      <dsp:txXfrm rot="-5400000">
        <a:off x="746181" y="4093945"/>
        <a:ext cx="6145496" cy="8488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AA3B2-88AF-447E-86A2-DAA0484DC854}">
      <dsp:nvSpPr>
        <dsp:cNvPr id="0" name=""/>
        <dsp:cNvSpPr/>
      </dsp:nvSpPr>
      <dsp:spPr>
        <a:xfrm rot="5400000">
          <a:off x="-115391" y="129516"/>
          <a:ext cx="769277" cy="53849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3371"/>
        <a:ext cx="538494" cy="230783"/>
      </dsp:txXfrm>
    </dsp:sp>
    <dsp:sp modelId="{AA555253-3D44-4E57-97E5-11D6632187E3}">
      <dsp:nvSpPr>
        <dsp:cNvPr id="0" name=""/>
        <dsp:cNvSpPr/>
      </dsp:nvSpPr>
      <dsp:spPr>
        <a:xfrm rot="5400000">
          <a:off x="4375584" y="-3819728"/>
          <a:ext cx="500293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2622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положительные отзывы  родителей и коллег позволяют сделать выводы об эффективности деятельности клуба;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4" y="41784"/>
        <a:ext cx="8150051" cy="451449"/>
      </dsp:txXfrm>
    </dsp:sp>
    <dsp:sp modelId="{1AF20D1B-FCAB-4B04-BEDA-2EC5B17C0F9A}">
      <dsp:nvSpPr>
        <dsp:cNvPr id="0" name=""/>
        <dsp:cNvSpPr/>
      </dsp:nvSpPr>
      <dsp:spPr>
        <a:xfrm rot="5400000">
          <a:off x="-106350" y="829547"/>
          <a:ext cx="769277" cy="538494"/>
        </a:xfrm>
        <a:prstGeom prst="chevron">
          <a:avLst/>
        </a:prstGeom>
        <a:solidFill>
          <a:schemeClr val="accent5">
            <a:hueOff val="-147318"/>
            <a:satOff val="-1717"/>
            <a:lumOff val="-308"/>
            <a:alphaOff val="0"/>
          </a:schemeClr>
        </a:solidFill>
        <a:ln w="15875" cap="flat" cmpd="sng" algn="ctr">
          <a:solidFill>
            <a:schemeClr val="accent5">
              <a:hueOff val="-147318"/>
              <a:satOff val="-1717"/>
              <a:lumOff val="-308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042" y="983402"/>
        <a:ext cx="538494" cy="230783"/>
      </dsp:txXfrm>
    </dsp:sp>
    <dsp:sp modelId="{B8FFFC80-1A96-45A0-9076-E702A1223AED}">
      <dsp:nvSpPr>
        <dsp:cNvPr id="0" name=""/>
        <dsp:cNvSpPr/>
      </dsp:nvSpPr>
      <dsp:spPr>
        <a:xfrm rot="5400000">
          <a:off x="4375715" y="-3123065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47318"/>
              <a:satOff val="-1717"/>
              <a:lumOff val="-3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 заинтересованность и вовлеченность родителей в работу клуба;</a:t>
          </a:r>
        </a:p>
      </dsp:txBody>
      <dsp:txXfrm rot="-5400000">
        <a:off x="538494" y="738565"/>
        <a:ext cx="8150064" cy="451212"/>
      </dsp:txXfrm>
    </dsp:sp>
    <dsp:sp modelId="{270F2379-7CFA-427E-BDFA-38E7731D185E}">
      <dsp:nvSpPr>
        <dsp:cNvPr id="0" name=""/>
        <dsp:cNvSpPr/>
      </dsp:nvSpPr>
      <dsp:spPr>
        <a:xfrm rot="5400000">
          <a:off x="-115391" y="1471221"/>
          <a:ext cx="769277" cy="538494"/>
        </a:xfrm>
        <a:prstGeom prst="chevron">
          <a:avLst/>
        </a:prstGeom>
        <a:solidFill>
          <a:schemeClr val="accent5">
            <a:hueOff val="-294635"/>
            <a:satOff val="-3433"/>
            <a:lumOff val="-617"/>
            <a:alphaOff val="0"/>
          </a:schemeClr>
        </a:solidFill>
        <a:ln w="15875" cap="flat" cmpd="sng" algn="ctr">
          <a:solidFill>
            <a:schemeClr val="accent5">
              <a:hueOff val="-294635"/>
              <a:satOff val="-3433"/>
              <a:lumOff val="-617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625076"/>
        <a:ext cx="538494" cy="230783"/>
      </dsp:txXfrm>
    </dsp:sp>
    <dsp:sp modelId="{DD557A68-C1B6-4FE6-BFD7-71331F434D2B}">
      <dsp:nvSpPr>
        <dsp:cNvPr id="0" name=""/>
        <dsp:cNvSpPr/>
      </dsp:nvSpPr>
      <dsp:spPr>
        <a:xfrm rot="5400000">
          <a:off x="4375715" y="-2423034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94635"/>
              <a:satOff val="-3433"/>
              <a:lumOff val="-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 легкая  адаптация  детей к условиям ДОУ на основе развития игровых, коммуникативных навыков и  познавательных процессов;</a:t>
          </a:r>
        </a:p>
      </dsp:txBody>
      <dsp:txXfrm rot="-5400000">
        <a:off x="538494" y="1438596"/>
        <a:ext cx="8150064" cy="451212"/>
      </dsp:txXfrm>
    </dsp:sp>
    <dsp:sp modelId="{AF510F76-F9E7-4EEE-BFF0-56F385F773A2}">
      <dsp:nvSpPr>
        <dsp:cNvPr id="0" name=""/>
        <dsp:cNvSpPr/>
      </dsp:nvSpPr>
      <dsp:spPr>
        <a:xfrm rot="5400000">
          <a:off x="-115391" y="2229610"/>
          <a:ext cx="769277" cy="538494"/>
        </a:xfrm>
        <a:prstGeom prst="chevron">
          <a:avLst/>
        </a:prstGeom>
        <a:solidFill>
          <a:schemeClr val="accent5">
            <a:hueOff val="-441953"/>
            <a:satOff val="-5150"/>
            <a:lumOff val="-925"/>
            <a:alphaOff val="0"/>
          </a:schemeClr>
        </a:solidFill>
        <a:ln w="15875" cap="flat" cmpd="sng" algn="ctr">
          <a:solidFill>
            <a:schemeClr val="accent5">
              <a:hueOff val="-441953"/>
              <a:satOff val="-5150"/>
              <a:lumOff val="-925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383465"/>
        <a:ext cx="538494" cy="230783"/>
      </dsp:txXfrm>
    </dsp:sp>
    <dsp:sp modelId="{A218099B-5A2F-4E53-A4E5-F90BD2D292B2}">
      <dsp:nvSpPr>
        <dsp:cNvPr id="0" name=""/>
        <dsp:cNvSpPr/>
      </dsp:nvSpPr>
      <dsp:spPr>
        <a:xfrm rot="5400000">
          <a:off x="4375715" y="-1723003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41953"/>
              <a:satOff val="-5150"/>
              <a:lumOff val="-9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познакомили   родителей  с возрастными   особенностями  детей  раннего возраста и спецификой адаптационного периода;</a:t>
          </a:r>
        </a:p>
      </dsp:txBody>
      <dsp:txXfrm rot="-5400000">
        <a:off x="538494" y="2138627"/>
        <a:ext cx="8150064" cy="451212"/>
      </dsp:txXfrm>
    </dsp:sp>
    <dsp:sp modelId="{6E07682F-53CA-4C45-A1CA-C458BBAFF172}">
      <dsp:nvSpPr>
        <dsp:cNvPr id="0" name=""/>
        <dsp:cNvSpPr/>
      </dsp:nvSpPr>
      <dsp:spPr>
        <a:xfrm rot="5400000">
          <a:off x="-115391" y="2929641"/>
          <a:ext cx="769277" cy="538494"/>
        </a:xfrm>
        <a:prstGeom prst="chevron">
          <a:avLst/>
        </a:prstGeom>
        <a:solidFill>
          <a:schemeClr val="accent5">
            <a:hueOff val="-589270"/>
            <a:satOff val="-6867"/>
            <a:lumOff val="-1233"/>
            <a:alphaOff val="0"/>
          </a:schemeClr>
        </a:solidFill>
        <a:ln w="15875" cap="flat" cmpd="sng" algn="ctr">
          <a:solidFill>
            <a:schemeClr val="accent5">
              <a:hueOff val="-589270"/>
              <a:satOff val="-6867"/>
              <a:lumOff val="-1233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83496"/>
        <a:ext cx="538494" cy="230783"/>
      </dsp:txXfrm>
    </dsp:sp>
    <dsp:sp modelId="{B9A59200-8F99-47BE-A2C8-B2CF7D444543}">
      <dsp:nvSpPr>
        <dsp:cNvPr id="0" name=""/>
        <dsp:cNvSpPr/>
      </dsp:nvSpPr>
      <dsp:spPr>
        <a:xfrm rot="5400000">
          <a:off x="4375715" y="-1022972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89270"/>
              <a:satOff val="-6867"/>
              <a:lumOff val="-12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снизилась тревожность родителей в вопросах адаптации детей к ДОУ;</a:t>
          </a:r>
        </a:p>
      </dsp:txBody>
      <dsp:txXfrm rot="-5400000">
        <a:off x="538494" y="2838658"/>
        <a:ext cx="8150064" cy="451212"/>
      </dsp:txXfrm>
    </dsp:sp>
    <dsp:sp modelId="{6E0979F7-1DCD-4817-9D02-2FD12D86F387}">
      <dsp:nvSpPr>
        <dsp:cNvPr id="0" name=""/>
        <dsp:cNvSpPr/>
      </dsp:nvSpPr>
      <dsp:spPr>
        <a:xfrm rot="5400000">
          <a:off x="-115391" y="3629672"/>
          <a:ext cx="769277" cy="538494"/>
        </a:xfrm>
        <a:prstGeom prst="chevron">
          <a:avLst/>
        </a:prstGeom>
        <a:solidFill>
          <a:schemeClr val="accent5">
            <a:hueOff val="-736588"/>
            <a:satOff val="-8584"/>
            <a:lumOff val="-1541"/>
            <a:alphaOff val="0"/>
          </a:schemeClr>
        </a:solidFill>
        <a:ln w="15875" cap="flat" cmpd="sng" algn="ctr">
          <a:solidFill>
            <a:schemeClr val="accent5">
              <a:hueOff val="-736588"/>
              <a:satOff val="-8584"/>
              <a:lumOff val="-1541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783527"/>
        <a:ext cx="538494" cy="230783"/>
      </dsp:txXfrm>
    </dsp:sp>
    <dsp:sp modelId="{7B835CDF-C165-4A72-AA99-BA65A14CB915}">
      <dsp:nvSpPr>
        <dsp:cNvPr id="0" name=""/>
        <dsp:cNvSpPr/>
      </dsp:nvSpPr>
      <dsp:spPr>
        <a:xfrm rot="5400000">
          <a:off x="4375715" y="-359808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736588"/>
              <a:satOff val="-8584"/>
              <a:lumOff val="-15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укрепились  связи «ребёнок-родители-педагоги»;</a:t>
          </a:r>
        </a:p>
      </dsp:txBody>
      <dsp:txXfrm rot="-5400000">
        <a:off x="538494" y="3501822"/>
        <a:ext cx="8150064" cy="451212"/>
      </dsp:txXfrm>
    </dsp:sp>
    <dsp:sp modelId="{FC7A2EAB-CD1E-4925-9720-62945D968B9D}">
      <dsp:nvSpPr>
        <dsp:cNvPr id="0" name=""/>
        <dsp:cNvSpPr/>
      </dsp:nvSpPr>
      <dsp:spPr>
        <a:xfrm rot="5400000">
          <a:off x="-115391" y="4441505"/>
          <a:ext cx="769277" cy="538494"/>
        </a:xfrm>
        <a:prstGeom prst="chevron">
          <a:avLst/>
        </a:prstGeom>
        <a:solidFill>
          <a:schemeClr val="accent5">
            <a:hueOff val="-883905"/>
            <a:satOff val="-10300"/>
            <a:lumOff val="-1850"/>
            <a:alphaOff val="0"/>
          </a:schemeClr>
        </a:solidFill>
        <a:ln w="15875" cap="flat" cmpd="sng" algn="ctr">
          <a:solidFill>
            <a:schemeClr val="accent5">
              <a:hueOff val="-883905"/>
              <a:satOff val="-10300"/>
              <a:lumOff val="-185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800" b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595360"/>
        <a:ext cx="538494" cy="230783"/>
      </dsp:txXfrm>
    </dsp:sp>
    <dsp:sp modelId="{DE7F45A4-DE98-4359-B3B0-E989453D3A99}">
      <dsp:nvSpPr>
        <dsp:cNvPr id="0" name=""/>
        <dsp:cNvSpPr/>
      </dsp:nvSpPr>
      <dsp:spPr>
        <a:xfrm rot="5400000">
          <a:off x="4263914" y="488892"/>
          <a:ext cx="723634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883905"/>
              <a:satOff val="-10300"/>
              <a:lumOff val="-1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 работы представляет интерес для воспитателей и специалистов дошкольного образования , медицинских работников  и родителей;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5" y="4249637"/>
        <a:ext cx="8139148" cy="652984"/>
      </dsp:txXfrm>
    </dsp:sp>
    <dsp:sp modelId="{5C95A836-8FAB-4D29-BFE8-79E47D939BEC}">
      <dsp:nvSpPr>
        <dsp:cNvPr id="0" name=""/>
        <dsp:cNvSpPr/>
      </dsp:nvSpPr>
      <dsp:spPr>
        <a:xfrm rot="5400000">
          <a:off x="-115391" y="5283010"/>
          <a:ext cx="769277" cy="538494"/>
        </a:xfrm>
        <a:prstGeom prst="chevron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 8</a:t>
          </a:r>
          <a:endParaRPr lang="ru-RU" sz="1800" kern="1200" dirty="0"/>
        </a:p>
      </dsp:txBody>
      <dsp:txXfrm rot="-5400000">
        <a:off x="1" y="5436865"/>
        <a:ext cx="538494" cy="230783"/>
      </dsp:txXfrm>
    </dsp:sp>
    <dsp:sp modelId="{80C5E8C0-AC9B-4D38-85C2-EF5919B21C70}">
      <dsp:nvSpPr>
        <dsp:cNvPr id="0" name=""/>
        <dsp:cNvSpPr/>
      </dsp:nvSpPr>
      <dsp:spPr>
        <a:xfrm rot="5400000">
          <a:off x="4234242" y="1330397"/>
          <a:ext cx="782977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подготовлены методические  рекомендации для родителей и воспитателей, которые  используются  в период адаптации детей к условиям ДОУ.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4" y="5064367"/>
        <a:ext cx="8136251" cy="706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92D050"/>
            </a:gs>
            <a:gs pos="61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0FB29-2504-4CEA-A7DA-73A46B70F26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0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4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gif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s3nkz.edu.yar.ru/lichnaya_stranitsa_vospitatelya_asker_56" TargetMode="External"/><Relationship Id="rId5" Type="http://schemas.openxmlformats.org/officeDocument/2006/relationships/hyperlink" Target="http://infourok.ru/user/askerova-aida-usmanovna" TargetMode="Externa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4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5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6.wdp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3.jpeg"/><Relationship Id="rId3" Type="http://schemas.microsoft.com/office/2007/relationships/hdphoto" Target="../media/hdphoto7.wdp"/><Relationship Id="rId7" Type="http://schemas.openxmlformats.org/officeDocument/2006/relationships/diagramColors" Target="../diagrams/colors4.xml"/><Relationship Id="rId12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diagramData" Target="../diagrams/data4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9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3802323_10610736_sol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921">
            <a:off x="7023675" y="112696"/>
            <a:ext cx="1940724" cy="176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60" y="2276872"/>
            <a:ext cx="676875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4874" y="116632"/>
            <a:ext cx="53783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МДОУ Некоузский детский сад №3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4005064"/>
            <a:ext cx="32399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Автор: Аскерова А.У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6025" y="1844824"/>
            <a:ext cx="7237622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Детско-родительский </a:t>
            </a: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адаптационный 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 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форма </a:t>
            </a: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ДОУ и 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7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29000"/>
            <a:ext cx="324036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2483" y="116632"/>
            <a:ext cx="71545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формы  работы клуба  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38815074"/>
              </p:ext>
            </p:extLst>
          </p:nvPr>
        </p:nvGraphicFramePr>
        <p:xfrm>
          <a:off x="1979712" y="800708"/>
          <a:ext cx="698477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727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6" y="944603"/>
            <a:ext cx="8136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Цель: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формирование 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</a:rPr>
              <a:t>игровых, коммуникативных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навыков и познавательных процессов.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7833" y="260648"/>
            <a:ext cx="72683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2-й блок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овместная 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деятельность с детьми</a:t>
            </a: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407693"/>
            <a:ext cx="424847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91153"/>
            <a:ext cx="3744417" cy="2808312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51050"/>
            <a:ext cx="3484530" cy="2563332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173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5457" y="332656"/>
            <a:ext cx="68130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1-й этап 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3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играем только с мамой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564904"/>
            <a:ext cx="424847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3562474" cy="2837044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3456384" cy="4608513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11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332656"/>
            <a:ext cx="60628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2-й </a:t>
            </a:r>
            <a:r>
              <a:rPr lang="ru-RU" sz="3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этап </a:t>
            </a:r>
            <a:endParaRPr lang="ru-RU" sz="3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«Я играю, а мама рядом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123" y="2564904"/>
            <a:ext cx="424847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0848"/>
            <a:ext cx="4211343" cy="3888432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02980"/>
            <a:ext cx="3617442" cy="2411627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419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4579" y="332656"/>
            <a:ext cx="83920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3-й этап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«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немножко поиграю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один,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 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мама может уйти на некоторое время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696" y="2564904"/>
            <a:ext cx="424847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/>
          <a:stretch/>
        </p:blipFill>
        <p:spPr>
          <a:xfrm>
            <a:off x="2339752" y="2060848"/>
            <a:ext cx="3136131" cy="3045376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/>
          <a:stretch/>
        </p:blipFill>
        <p:spPr>
          <a:xfrm>
            <a:off x="5724128" y="2379133"/>
            <a:ext cx="2606277" cy="3228760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63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88640"/>
            <a:ext cx="69797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4-й 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этап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Мне хорошо и спокойно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могу остаться здесь без мамы»</a:t>
            </a: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564904"/>
            <a:ext cx="424847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65" y="1844824"/>
            <a:ext cx="3936438" cy="2952328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5799" b="-5799"/>
          <a:stretch/>
        </p:blipFill>
        <p:spPr>
          <a:xfrm>
            <a:off x="5940152" y="1758300"/>
            <a:ext cx="3024336" cy="4839052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2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16832"/>
            <a:ext cx="4104456" cy="53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69113" y="188640"/>
            <a:ext cx="540577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СРАВНИТЕЛЬНЫЙ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</a:p>
          <a:p>
            <a:pPr algn="ctr">
              <a:defRPr sz="1800" b="1" i="0" u="none" strike="noStrike" kern="1200" baseline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АДАПТАЦИИ ДЕТЕЙ К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74604220"/>
              </p:ext>
            </p:extLst>
          </p:nvPr>
        </p:nvGraphicFramePr>
        <p:xfrm>
          <a:off x="2123728" y="126876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242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39499179"/>
              </p:ext>
            </p:extLst>
          </p:nvPr>
        </p:nvGraphicFramePr>
        <p:xfrm>
          <a:off x="1751856" y="1116346"/>
          <a:ext cx="7392144" cy="4698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68960"/>
            <a:ext cx="367240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23499"/>
            <a:ext cx="56621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Вовлечённость родителей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работу семейного клуба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8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068960"/>
            <a:ext cx="3888432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51642318"/>
              </p:ext>
            </p:extLst>
          </p:nvPr>
        </p:nvGraphicFramePr>
        <p:xfrm>
          <a:off x="1660915" y="1196752"/>
          <a:ext cx="7306672" cy="4561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51720" y="116632"/>
            <a:ext cx="594425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Удовлетворённость родителей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деятельностью семейного клуба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2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276872"/>
            <a:ext cx="3888432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3090625"/>
              </p:ext>
            </p:extLst>
          </p:nvPr>
        </p:nvGraphicFramePr>
        <p:xfrm>
          <a:off x="179512" y="646330"/>
          <a:ext cx="8712968" cy="595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987824" y="0"/>
            <a:ext cx="27222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959238"/>
            <a:ext cx="3888432" cy="42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024" y="1445236"/>
            <a:ext cx="8784976" cy="513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«Стандарт направлен на решение следующих задач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создания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благоприятных условий развития детей в соответствии с их возрастными и индивидуальными особенностями и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склонностями;</a:t>
            </a:r>
          </a:p>
          <a:p>
            <a:pPr marL="285750" indent="-285750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  <a:buFont typeface="Wingdings" panose="05000000000000000000" pitchFamily="2" charset="2"/>
              <a:buChar char="Ø"/>
            </a:pPr>
            <a:r>
              <a:rPr lang="ru-RU" b="1" kern="5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обеспечения </a:t>
            </a:r>
            <a:r>
              <a:rPr lang="ru-RU" b="1" kern="50" dirty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вариативности и разнообразия содержания Программ и организационных форм дошкольного </a:t>
            </a:r>
            <a:r>
              <a:rPr lang="ru-RU" b="1" kern="5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образования;</a:t>
            </a:r>
            <a:endParaRPr lang="ru-RU" b="1" kern="50" dirty="0">
              <a:solidFill>
                <a:schemeClr val="accent6">
                  <a:lumMod val="75000"/>
                </a:schemeClr>
              </a:solidFill>
              <a:latin typeface="Arial"/>
              <a:ea typeface="Times New Roman"/>
            </a:endParaRPr>
          </a:p>
          <a:p>
            <a:pPr marL="285750" indent="-285750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  <a:buFont typeface="Wingdings" panose="05000000000000000000" pitchFamily="2" charset="2"/>
              <a:buChar char="Ø"/>
            </a:pPr>
            <a:r>
              <a:rPr lang="ru-RU" b="1" kern="5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формирования </a:t>
            </a:r>
            <a:r>
              <a:rPr lang="ru-RU" b="1" kern="50" dirty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социокультурной среды, соответствующей возрастным, индивидуальным, психологическим и физиологическим особенностям детей</a:t>
            </a:r>
            <a:r>
              <a:rPr lang="ru-RU" b="1" kern="5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;</a:t>
            </a:r>
          </a:p>
          <a:p>
            <a:pPr marL="285750" indent="-285750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  <a:buFont typeface="Wingdings" panose="05000000000000000000" pitchFamily="2" charset="2"/>
              <a:buChar char="Ø"/>
            </a:pPr>
            <a:r>
              <a:rPr lang="ru-RU" b="1" kern="5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обеспечения </a:t>
            </a:r>
            <a:r>
              <a:rPr lang="ru-RU" b="1" kern="50" dirty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психолого-педагогической поддержки семьи и повышения компетентности родителей </a:t>
            </a:r>
            <a:r>
              <a:rPr lang="ru-RU" b="1" kern="5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 в </a:t>
            </a:r>
            <a:r>
              <a:rPr lang="ru-RU" b="1" kern="50" dirty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вопросах развития и образования, охраны и укрепления здоровья </a:t>
            </a:r>
            <a:r>
              <a:rPr lang="ru-RU" b="1" kern="5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Times New Roman"/>
              </a:rPr>
              <a:t>детей.</a:t>
            </a:r>
            <a:endParaRPr lang="ru-RU" b="1" kern="50" dirty="0">
              <a:solidFill>
                <a:schemeClr val="accent6">
                  <a:lumMod val="75000"/>
                </a:schemeClr>
              </a:solidFill>
              <a:latin typeface="Calibri"/>
              <a:ea typeface="Arial Unicode MS"/>
            </a:endParaRPr>
          </a:p>
          <a:p>
            <a:pPr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endParaRPr lang="ru-RU" sz="2000" kern="50" dirty="0" smtClean="0">
              <a:solidFill>
                <a:srgbClr val="000000"/>
              </a:solidFill>
              <a:latin typeface="Arial"/>
              <a:ea typeface="Times New Roman"/>
            </a:endParaRPr>
          </a:p>
          <a:p>
            <a:pPr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endParaRPr lang="ru-RU" sz="3200" kern="50" dirty="0">
              <a:latin typeface="Calibri"/>
              <a:ea typeface="Arial Unicode MS"/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01823"/>
            <a:ext cx="85218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Извлечения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Федерального Государственного Образовательного </a:t>
            </a:r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Стандарта дошкольного </a:t>
            </a:r>
            <a:r>
              <a: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0130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ида\Desktop\Средняя группа\С флешки\выступление к самопрезентации\Титульные собрания\Слайд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2276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ида\Desktop\Средняя группа\С флешки\выступление к самопрезентации\Титульные собрания\Слайд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43034"/>
            <a:ext cx="2088232" cy="292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ида\Desktop\Средняя группа\С флешки\выступление к самопрезентации\Титульные собрания\Слайд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07" y="3731893"/>
            <a:ext cx="2266945" cy="30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ида\Desktop\Средняя группа\С флешки\выступление к самопрезентации\Титульные собрания\Слайд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48366"/>
            <a:ext cx="2114444" cy="295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ида\Desktop\Средняя группа\С флешки\выступление к самопрезентации\Титульные собрания\Слайд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00048"/>
            <a:ext cx="2215828" cy="29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0772" y="39078"/>
            <a:ext cx="39773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Отзывы родителей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9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334645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0" y="75053"/>
            <a:ext cx="2456959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6" y="1254965"/>
            <a:ext cx="2456959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20" y="1943766"/>
            <a:ext cx="2456959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35" y="542795"/>
            <a:ext cx="334645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34" y="3861048"/>
            <a:ext cx="2964062" cy="32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62" y="1737564"/>
            <a:ext cx="334645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3" descr="C:\Users\Аида\Downloads\ы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5" y="2260059"/>
            <a:ext cx="3586669" cy="2525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ида\YandexDisk\Скриншоты\2016-02-07 17-14-28 Скриншот экра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42" y="3417061"/>
            <a:ext cx="4173718" cy="2736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Аида\YandexDisk\Скриншоты\2016-02-07 17-11-16 andreeva_buklet_adaptaciya (2).docx [Режим ограниченной функциональности] - Microsoft Word (Сбой актива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09" y="4130013"/>
            <a:ext cx="3899955" cy="2577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2"/>
            <a:ext cx="3345012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89231"/>
            <a:ext cx="3145309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794644"/>
            <a:ext cx="3888432" cy="425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3149"/>
            <a:ext cx="3081385" cy="4756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32" y="3140968"/>
            <a:ext cx="3656759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289" y="1196752"/>
            <a:ext cx="3317836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1.Адаптация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к условиям детского сада: управление процессом, диагностика, рекомендации / Н.В. Соколовская. – Волгоград: Учитель, 2008.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2.Аксарина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Н.М.  Социализация и адаптация детей раннего возраста / 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Айсина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 Дедкова, Е.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// Ребенок в детском саду. – 2003. – № 6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3.Арнаутова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Е.П. Практика взаимодействия семьи и современного детского сада. Методическое пособие для воспитателей дошкольных образовательных учреждений. - М.: ВЛАДОС, 2008.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4.Белкина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В.Н. Адаптация детей раннего возраста к условиям ДОУ / В.Н. Белкина, Л.В. Белкина. – Воронеж: Учитель, 2006.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5.Данилина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Т.А. Социальное партнерство педагогов, детей и родителей. / Т.А. Данилина, Н.М. Степина. – М.: Айрис-Пресс, 2004.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6.Евстратова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Е.А. Новые формы по взаимодействию дошкольного образовательного учреждения и семьи. Сборник: Воспитание детей раннего возраста в условиях детского сада. – СПб., 2003.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7.Зверева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Л. Адаптация ребенка в детском саду : взаимодействие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учреждения и семьи : пособие для воспитателей / О.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Заводчикова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М.: Просвещение, 2007.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8.Играем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малышами: игры и упражнения для детей раннего возраста: / Г.Г. Григорьева, Н.П.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Кочетова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Г.В. Губанова. – М.: Просвещение, 2003.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9.Печора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К.Л. Дети раннего возраста в дошкольных учреждениях / К.Л. Печора. – М.: Просвещение, 2006.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10.Теплюк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Улыбка малыша в период адаптации // Дошкольное воспитание /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Теплюк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2006. – №4.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11.Тонкова-Ямпольская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Р.В. Воспитателю о ребенке дошкольного возраста / Р.В. Тонкова-Ямпольская, Т.Я. Черток. – М.: просвещение, 1987.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36104"/>
            <a:ext cx="53079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278" y="2339073"/>
            <a:ext cx="4203518" cy="49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8249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8" descr="с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8890"/>
            <a:ext cx="6624886" cy="2808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3728" y="3861048"/>
            <a:ext cx="6780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сайт: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http://infourok.ru/user/askerova-aida-usmanovna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http</a:t>
            </a:r>
            <a:r>
              <a:rPr lang="ru-RU" sz="2400" b="1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://ds3nkz.edu.yar.ru/lichnaya_stranitsa_vospitatelya_asker_56</a:t>
            </a:r>
            <a:endParaRPr lang="ru-RU" sz="2400" b="1" dirty="0">
              <a:latin typeface="Times New Roman"/>
              <a:ea typeface="Times New Roman"/>
            </a:endParaRPr>
          </a:p>
          <a:p>
            <a:pPr algn="ctr"/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1928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9478" y="3017178"/>
            <a:ext cx="74154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Приглашаю вас к сотрудничеству!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3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629" y="4293096"/>
            <a:ext cx="3589477" cy="28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93239062"/>
              </p:ext>
            </p:extLst>
          </p:nvPr>
        </p:nvGraphicFramePr>
        <p:xfrm>
          <a:off x="568881" y="815310"/>
          <a:ext cx="7776864" cy="4652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950330" y="116632"/>
            <a:ext cx="30139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Актуальность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3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68" y="4149080"/>
            <a:ext cx="253721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27684" y="1772816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41757026"/>
              </p:ext>
            </p:extLst>
          </p:nvPr>
        </p:nvGraphicFramePr>
        <p:xfrm>
          <a:off x="1115616" y="116632"/>
          <a:ext cx="7596336" cy="54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19672" y="116632"/>
            <a:ext cx="10454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u="sng" cap="none" spc="0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</a:t>
            </a:r>
            <a:endParaRPr lang="ru-RU" sz="2800" b="1" cap="none" spc="0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64808" y="1618928"/>
            <a:ext cx="14141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u="sng" cap="none" spc="0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Задачи</a:t>
            </a:r>
            <a:endParaRPr lang="ru-RU" sz="2800" b="1" cap="none" spc="0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3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969110"/>
            <a:ext cx="3312368" cy="31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116632"/>
            <a:ext cx="55499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етодологическая  основа</a:t>
            </a:r>
          </a:p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58087731"/>
              </p:ext>
            </p:extLst>
          </p:nvPr>
        </p:nvGraphicFramePr>
        <p:xfrm>
          <a:off x="899592" y="764704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2638925" cy="209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1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 flipH="1" flipV="1">
            <a:off x="6235030" y="3496739"/>
            <a:ext cx="569218" cy="8225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1026" idx="0"/>
          </p:cNvCxnSpPr>
          <p:nvPr/>
        </p:nvCxnSpPr>
        <p:spPr>
          <a:xfrm flipH="1">
            <a:off x="4735660" y="1302490"/>
            <a:ext cx="73964" cy="57606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664492" y="4248979"/>
            <a:ext cx="370146" cy="54817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endCxn id="1026" idx="1"/>
          </p:cNvCxnSpPr>
          <p:nvPr/>
        </p:nvCxnSpPr>
        <p:spPr>
          <a:xfrm>
            <a:off x="3204827" y="2014668"/>
            <a:ext cx="426291" cy="251166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2915817" y="3537865"/>
            <a:ext cx="504055" cy="17853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491880" y="4115963"/>
            <a:ext cx="360040" cy="53717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56992"/>
            <a:ext cx="3456384" cy="379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44389157"/>
              </p:ext>
            </p:extLst>
          </p:nvPr>
        </p:nvGraphicFramePr>
        <p:xfrm>
          <a:off x="827584" y="264657"/>
          <a:ext cx="770485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9540552" y="232044"/>
            <a:ext cx="2880320" cy="2799596"/>
            <a:chOff x="3711761" y="2633054"/>
            <a:chExt cx="1735906" cy="1735906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Овал 4" descr="http://stolicadetstva.com/images/text/617a2776f20d4e817afffbdbb257cffa_XL.jpg"/>
            <p:cNvSpPr/>
            <p:nvPr/>
          </p:nvSpPr>
          <p:spPr>
            <a:xfrm>
              <a:off x="3711761" y="2633054"/>
              <a:ext cx="1735906" cy="1735906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4024224" y="3554821"/>
              <a:ext cx="1110980" cy="572849"/>
            </a:xfrm>
            <a:custGeom>
              <a:avLst/>
              <a:gdLst>
                <a:gd name="connsiteX0" fmla="*/ 0 w 1110980"/>
                <a:gd name="connsiteY0" fmla="*/ 0 h 572849"/>
                <a:gd name="connsiteX1" fmla="*/ 1110980 w 1110980"/>
                <a:gd name="connsiteY1" fmla="*/ 0 h 572849"/>
                <a:gd name="connsiteX2" fmla="*/ 1110980 w 1110980"/>
                <a:gd name="connsiteY2" fmla="*/ 572849 h 572849"/>
                <a:gd name="connsiteX3" fmla="*/ 0 w 1110980"/>
                <a:gd name="connsiteY3" fmla="*/ 572849 h 572849"/>
                <a:gd name="connsiteX4" fmla="*/ 0 w 1110980"/>
                <a:gd name="connsiteY4" fmla="*/ 0 h 57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980" h="572849">
                  <a:moveTo>
                    <a:pt x="0" y="0"/>
                  </a:moveTo>
                  <a:lnTo>
                    <a:pt x="1110980" y="0"/>
                  </a:lnTo>
                  <a:lnTo>
                    <a:pt x="1110980" y="572849"/>
                  </a:lnTo>
                  <a:lnTo>
                    <a:pt x="0" y="5728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" y="1938684"/>
            <a:ext cx="1603046" cy="1202284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9174" r="18943" b="13337"/>
          <a:stretch/>
        </p:blipFill>
        <p:spPr>
          <a:xfrm>
            <a:off x="7874414" y="1590522"/>
            <a:ext cx="1269914" cy="1628684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Объект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137"/>
            <a:ext cx="1480699" cy="1401491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Объект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95" y="140137"/>
            <a:ext cx="1800947" cy="1200631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Объект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72" y="4616927"/>
            <a:ext cx="1696591" cy="1272443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http://ped-kopilka.ru/upload/blogs/18699_5aaefe2e6ebd91f02becb952c0f82176.jpg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02" y="1878554"/>
            <a:ext cx="3124116" cy="2644511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8012" y="3792798"/>
            <a:ext cx="15744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Семья</a:t>
            </a:r>
            <a:endParaRPr lang="ru-RU" sz="3600" b="1" cap="none" spc="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749497" y="3511160"/>
            <a:ext cx="254605" cy="445280"/>
            <a:chOff x="1359011" y="2307283"/>
            <a:chExt cx="254605" cy="445280"/>
          </a:xfrm>
        </p:grpSpPr>
        <p:sp>
          <p:nvSpPr>
            <p:cNvPr id="29" name="Двойная стрелка влево/вправо 28"/>
            <p:cNvSpPr/>
            <p:nvPr/>
          </p:nvSpPr>
          <p:spPr>
            <a:xfrm rot="16639731">
              <a:off x="1263674" y="2402620"/>
              <a:ext cx="445280" cy="254605"/>
            </a:xfrm>
            <a:prstGeom prst="leftRight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59352"/>
                <a:satOff val="-10014"/>
                <a:lumOff val="-1798"/>
                <a:alphaOff val="0"/>
              </a:schemeClr>
            </a:fillRef>
            <a:effectRef idx="0">
              <a:schemeClr val="accent5">
                <a:hueOff val="-859352"/>
                <a:satOff val="-10014"/>
                <a:lumOff val="-17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Двойная стрелка влево/вправо 4"/>
            <p:cNvSpPr/>
            <p:nvPr/>
          </p:nvSpPr>
          <p:spPr>
            <a:xfrm rot="16639731">
              <a:off x="1296993" y="2491419"/>
              <a:ext cx="368899" cy="1527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>
                <a:solidFill>
                  <a:schemeClr val="bg1"/>
                </a:solidFill>
              </a:endParaRPr>
            </a:p>
          </p:txBody>
        </p:sp>
      </p:grpSp>
      <p:cxnSp>
        <p:nvCxnSpPr>
          <p:cNvPr id="58" name="Прямая соединительная линия 57"/>
          <p:cNvCxnSpPr>
            <a:endCxn id="1026" idx="7"/>
          </p:cNvCxnSpPr>
          <p:nvPr/>
        </p:nvCxnSpPr>
        <p:spPr>
          <a:xfrm flipH="1">
            <a:off x="5840202" y="1995890"/>
            <a:ext cx="444798" cy="26994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2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Горизонтальный свиток 10"/>
          <p:cNvSpPr/>
          <p:nvPr/>
        </p:nvSpPr>
        <p:spPr>
          <a:xfrm>
            <a:off x="500614" y="800129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Руководитель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3347864" y="643562"/>
            <a:ext cx="4896544" cy="1424545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-планирование мероприятий на основе социального заказа родителей;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-составление тематического плана;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-информирование участников.</a:t>
            </a: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529578" y="2288373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Узкие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специалисты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3500075" y="2088221"/>
            <a:ext cx="4744333" cy="1424545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консультирование;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-педагогическая диагностика;</a:t>
            </a:r>
          </a:p>
          <a:p>
            <a:pPr lvl="0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-участие в проведении детско-родительских встреч.</a:t>
            </a: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500614" y="5344239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Воспитатели</a:t>
            </a:r>
            <a:endParaRPr lang="ru-RU" dirty="0"/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489238" y="3837207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Врач-педиатр,</a:t>
            </a:r>
          </a:p>
          <a:p>
            <a:pPr lvl="0"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медсестра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3500075" y="3672156"/>
            <a:ext cx="4759940" cy="1424545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наблюдение за адаптацией детей;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профилактический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осмотр детей;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-консультация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родителей.</a:t>
            </a:r>
            <a:endParaRPr lang="ru-RU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3561240" y="5116806"/>
            <a:ext cx="4660320" cy="1609680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организация рабочего места;</a:t>
            </a:r>
          </a:p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информирование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родителей;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-подготовка дидактического и методического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сопровождения.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2698016" y="1314473"/>
            <a:ext cx="618368" cy="361198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с вырезом 24"/>
          <p:cNvSpPr/>
          <p:nvPr/>
        </p:nvSpPr>
        <p:spPr>
          <a:xfrm>
            <a:off x="2779906" y="2800493"/>
            <a:ext cx="618368" cy="320900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>
            <a:off x="2729496" y="4218583"/>
            <a:ext cx="618368" cy="331689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2779906" y="5863076"/>
            <a:ext cx="618368" cy="352212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07704" y="92243"/>
            <a:ext cx="516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участников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1417208" cy="158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9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55" y="2564904"/>
            <a:ext cx="424847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6672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230724"/>
            <a:ext cx="684076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Цель: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формирование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 родителей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уверенности</a:t>
            </a:r>
          </a:p>
          <a:p>
            <a:pPr lvl="0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 собственных педагогических возможностях 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преодолении детьми адаптационного  кризиса.</a:t>
            </a:r>
          </a:p>
          <a:p>
            <a:pPr algn="ctr"/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64748" y="116632"/>
            <a:ext cx="50962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1-й 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блок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работа с родителями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506225"/>
            <a:ext cx="3168352" cy="3260955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29" y="1295340"/>
            <a:ext cx="3518768" cy="3665384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20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97152"/>
            <a:ext cx="165618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81344558"/>
              </p:ext>
            </p:extLst>
          </p:nvPr>
        </p:nvGraphicFramePr>
        <p:xfrm>
          <a:off x="692632" y="1268760"/>
          <a:ext cx="802479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262389"/>
            <a:ext cx="85379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</a:t>
            </a:r>
            <a:r>
              <a:rPr lang="ru-RU" sz="3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принципы 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сотрудничества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7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ysClr val="windowText" lastClr="000000"/>
      </a:dk1>
      <a:lt1>
        <a:sysClr val="window" lastClr="FFFFFF"/>
      </a:lt1>
      <a:dk2>
        <a:srgbClr val="212745"/>
      </a:dk2>
      <a:lt2>
        <a:srgbClr val="92D050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2668</TotalTime>
  <Words>656</Words>
  <Application>Microsoft Office PowerPoint</Application>
  <PresentationFormat>Экран (4:3)</PresentationFormat>
  <Paragraphs>143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</dc:creator>
  <cp:lastModifiedBy>Аида</cp:lastModifiedBy>
  <cp:revision>190</cp:revision>
  <dcterms:created xsi:type="dcterms:W3CDTF">2016-01-13T19:43:03Z</dcterms:created>
  <dcterms:modified xsi:type="dcterms:W3CDTF">2016-12-05T13:23:14Z</dcterms:modified>
</cp:coreProperties>
</file>