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332" r:id="rId2"/>
    <p:sldId id="334" r:id="rId3"/>
    <p:sldId id="336" r:id="rId4"/>
    <p:sldId id="338" r:id="rId5"/>
    <p:sldId id="353" r:id="rId6"/>
    <p:sldId id="328" r:id="rId7"/>
    <p:sldId id="311" r:id="rId8"/>
    <p:sldId id="320" r:id="rId9"/>
    <p:sldId id="298" r:id="rId10"/>
    <p:sldId id="340" r:id="rId11"/>
    <p:sldId id="342" r:id="rId12"/>
    <p:sldId id="299" r:id="rId13"/>
    <p:sldId id="312" r:id="rId14"/>
    <p:sldId id="314" r:id="rId15"/>
    <p:sldId id="292" r:id="rId16"/>
    <p:sldId id="309" r:id="rId17"/>
    <p:sldId id="310" r:id="rId18"/>
    <p:sldId id="344" r:id="rId19"/>
    <p:sldId id="346" r:id="rId20"/>
    <p:sldId id="348" r:id="rId21"/>
    <p:sldId id="351" r:id="rId22"/>
    <p:sldId id="358" r:id="rId23"/>
    <p:sldId id="354" r:id="rId24"/>
    <p:sldId id="361" r:id="rId25"/>
    <p:sldId id="355" r:id="rId26"/>
    <p:sldId id="357" r:id="rId27"/>
    <p:sldId id="359" r:id="rId28"/>
    <p:sldId id="360" r:id="rId29"/>
    <p:sldId id="25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D53"/>
    <a:srgbClr val="A47D00"/>
    <a:srgbClr val="571105"/>
    <a:srgbClr val="1D2E0C"/>
    <a:srgbClr val="003300"/>
    <a:srgbClr val="FF0000"/>
    <a:srgbClr val="243A0E"/>
    <a:srgbClr val="006600"/>
    <a:srgbClr val="1928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6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Лёгкая адаптация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</c:v>
                </c:pt>
                <c:pt idx="1">
                  <c:v>9</c:v>
                </c:pt>
                <c:pt idx="2">
                  <c:v>11</c:v>
                </c:pt>
                <c:pt idx="3">
                  <c:v>12</c:v>
                </c:pt>
                <c:pt idx="4">
                  <c:v>14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Средняя адаптация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Тяжёлая адаптация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5853232"/>
        <c:axId val="275853624"/>
      </c:barChart>
      <c:catAx>
        <c:axId val="275853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C00000"/>
                </a:solidFill>
              </a:defRPr>
            </a:pPr>
            <a:endParaRPr lang="ru-RU"/>
          </a:p>
        </c:txPr>
        <c:crossAx val="275853624"/>
        <c:crosses val="autoZero"/>
        <c:auto val="1"/>
        <c:lblAlgn val="ctr"/>
        <c:lblOffset val="100"/>
        <c:noMultiLvlLbl val="0"/>
      </c:catAx>
      <c:valAx>
        <c:axId val="275853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C00000"/>
                </a:solidFill>
              </a:defRPr>
            </a:pPr>
            <a:endParaRPr lang="ru-RU"/>
          </a:p>
        </c:txPr>
        <c:crossAx val="27585323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b="1">
              <a:solidFill>
                <a:srgbClr val="C00000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семей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</c:v>
                </c:pt>
                <c:pt idx="1">
                  <c:v>10</c:v>
                </c:pt>
                <c:pt idx="2">
                  <c:v>12</c:v>
                </c:pt>
                <c:pt idx="3">
                  <c:v>13</c:v>
                </c:pt>
                <c:pt idx="4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5850488"/>
        <c:axId val="275551816"/>
      </c:barChart>
      <c:catAx>
        <c:axId val="275850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5551816"/>
        <c:crosses val="autoZero"/>
        <c:auto val="1"/>
        <c:lblAlgn val="ctr"/>
        <c:lblOffset val="100"/>
        <c:noMultiLvlLbl val="0"/>
      </c:catAx>
      <c:valAx>
        <c:axId val="275551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58504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366230419753733"/>
          <c:y val="0.50998585975017474"/>
          <c:w val="0.31995061243395689"/>
          <c:h val="7.2143154493083533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 b="1">
          <a:solidFill>
            <a:srgbClr val="C00000"/>
          </a:solidFill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7985564304462E-2"/>
          <c:y val="4.5156250000000002E-2"/>
          <c:w val="0.57734754617907946"/>
          <c:h val="0.830885580708661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Удовлетворены  деятельностью клуба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</c:v>
                </c:pt>
                <c:pt idx="1">
                  <c:v>10</c:v>
                </c:pt>
                <c:pt idx="2">
                  <c:v>12</c:v>
                </c:pt>
                <c:pt idx="3">
                  <c:v>13</c:v>
                </c:pt>
                <c:pt idx="4">
                  <c:v>16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Неудовлетворены деятельностью клуба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5549464"/>
        <c:axId val="275551032"/>
      </c:barChart>
      <c:catAx>
        <c:axId val="275549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5551032"/>
        <c:crosses val="autoZero"/>
        <c:auto val="1"/>
        <c:lblAlgn val="ctr"/>
        <c:lblOffset val="100"/>
        <c:noMultiLvlLbl val="0"/>
      </c:catAx>
      <c:valAx>
        <c:axId val="2755510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5549464"/>
        <c:crosses val="autoZero"/>
        <c:crossBetween val="between"/>
      </c:valAx>
    </c:plotArea>
    <c:legend>
      <c:legendPos val="tr"/>
      <c:layout>
        <c:manualLayout>
          <c:xMode val="edge"/>
          <c:yMode val="edge"/>
          <c:x val="0.67678006537285329"/>
          <c:y val="0.21046990242151295"/>
          <c:w val="0.32321993462714671"/>
          <c:h val="0.4408394727824554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 b="1">
          <a:solidFill>
            <a:srgbClr val="C00000"/>
          </a:solidFill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AA5571-DE99-4D21-BC85-D5F24605C7E0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A8356D7-7F08-4110-8242-1F1C7885E315}">
      <dgm:prSet custT="1"/>
      <dgm:spPr/>
      <dgm:t>
        <a:bodyPr/>
        <a:lstStyle/>
        <a:p>
          <a:pPr rtl="0"/>
          <a:r>
            <a:rPr lang="ru-RU" sz="1800" b="0" dirty="0" smtClean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 период адаптации  все дети испытывают стресс. </a:t>
          </a:r>
          <a:endParaRPr lang="ru-RU" sz="1800" b="0" dirty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B5B255-2FB2-4F51-9334-9E54E1FC1057}" type="parTrans" cxnId="{A1FF5921-4E33-4E4A-976C-B017D85B31B8}">
      <dgm:prSet/>
      <dgm:spPr/>
      <dgm:t>
        <a:bodyPr/>
        <a:lstStyle/>
        <a:p>
          <a:endParaRPr lang="ru-RU" sz="1800" b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BB32F5-C369-450A-B419-88D27F5DF59C}" type="sibTrans" cxnId="{A1FF5921-4E33-4E4A-976C-B017D85B31B8}">
      <dgm:prSet/>
      <dgm:spPr/>
      <dgm:t>
        <a:bodyPr/>
        <a:lstStyle/>
        <a:p>
          <a:endParaRPr lang="ru-RU" sz="1800" b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FD65CB-BA74-47F9-887B-F13A7586379D}">
      <dgm:prSet custT="1"/>
      <dgm:spPr/>
      <dgm:t>
        <a:bodyPr/>
        <a:lstStyle/>
        <a:p>
          <a:pPr rtl="0"/>
          <a:r>
            <a:rPr lang="ru-RU" sz="1800" b="0" dirty="0" smtClean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Чтобы уменьшить воздействие стрессообразующих факторов, важно проводить первые мероприятия с участием родителей. </a:t>
          </a:r>
          <a:endParaRPr lang="ru-RU" sz="1800" b="0" dirty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39616C-4831-46AE-A58D-FCD26E37759D}" type="parTrans" cxnId="{51E335AA-F3C9-45E0-B109-D1D4AF19899F}">
      <dgm:prSet/>
      <dgm:spPr/>
      <dgm:t>
        <a:bodyPr/>
        <a:lstStyle/>
        <a:p>
          <a:endParaRPr lang="ru-RU" sz="1800" b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2EB380-A6BC-4BC3-A0B0-931245486961}" type="sibTrans" cxnId="{51E335AA-F3C9-45E0-B109-D1D4AF19899F}">
      <dgm:prSet/>
      <dgm:spPr/>
      <dgm:t>
        <a:bodyPr/>
        <a:lstStyle/>
        <a:p>
          <a:endParaRPr lang="ru-RU" sz="1800" b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B26793-43DC-4E71-8195-19FEC016D7B7}">
      <dgm:prSet custT="1"/>
      <dgm:spPr/>
      <dgm:t>
        <a:bodyPr/>
        <a:lstStyle/>
        <a:p>
          <a:pPr rtl="0"/>
          <a:r>
            <a:rPr lang="ru-RU" sz="1800" b="0" dirty="0" smtClean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 присутствии родителей дети с большей готовностью идут на контакт с воспитателем, взаимодействуют со сверстниками, участвуют в совместных подвижных играх.</a:t>
          </a:r>
          <a:endParaRPr lang="ru-RU" sz="1800" b="0" dirty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9A69AF-7E13-4A72-AE34-F7A21D045A2E}" type="parTrans" cxnId="{8C8B727E-76C0-414B-B09A-5EFB1036E1BE}">
      <dgm:prSet/>
      <dgm:spPr/>
      <dgm:t>
        <a:bodyPr/>
        <a:lstStyle/>
        <a:p>
          <a:endParaRPr lang="ru-RU" sz="1800" b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504B2-6471-4580-9378-F5DED773CD4F}" type="sibTrans" cxnId="{8C8B727E-76C0-414B-B09A-5EFB1036E1BE}">
      <dgm:prSet/>
      <dgm:spPr/>
      <dgm:t>
        <a:bodyPr/>
        <a:lstStyle/>
        <a:p>
          <a:endParaRPr lang="ru-RU" sz="1800" b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57282B-4933-40AC-8869-96F78C70E019}">
      <dgm:prSet custT="1"/>
      <dgm:spPr/>
      <dgm:t>
        <a:bodyPr/>
        <a:lstStyle/>
        <a:p>
          <a:pPr rtl="0"/>
          <a:r>
            <a:rPr lang="ru-RU" sz="1800" b="0" dirty="0" smtClean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Очень важно, чтобы первый опыт своего пребывания в дошкольном учреждении ребенок приобрел при поддержке близкого человека. </a:t>
          </a:r>
          <a:endParaRPr lang="ru-RU" sz="1800" b="0" dirty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307FD6-0614-4261-99CD-5C232D88E0A0}" type="parTrans" cxnId="{D9B7950D-7416-49CF-9A40-18CC9D7FE779}">
      <dgm:prSet/>
      <dgm:spPr/>
      <dgm:t>
        <a:bodyPr/>
        <a:lstStyle/>
        <a:p>
          <a:endParaRPr lang="ru-RU" sz="1800" b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C5539A-687F-4AA0-B677-E80A7D572BBF}" type="sibTrans" cxnId="{D9B7950D-7416-49CF-9A40-18CC9D7FE779}">
      <dgm:prSet/>
      <dgm:spPr/>
      <dgm:t>
        <a:bodyPr/>
        <a:lstStyle/>
        <a:p>
          <a:endParaRPr lang="ru-RU" sz="1800" b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850616-8445-435F-BA96-B24F71317854}" type="pres">
      <dgm:prSet presAssocID="{65AA5571-DE99-4D21-BC85-D5F24605C7E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71EBB1-DAEE-48C0-8B80-C9425F389FC2}" type="pres">
      <dgm:prSet presAssocID="{BA8356D7-7F08-4110-8242-1F1C7885E315}" presName="circle1" presStyleLbl="node1" presStyleIdx="0" presStyleCnt="4"/>
      <dgm:spPr/>
    </dgm:pt>
    <dgm:pt modelId="{8CE9FBF0-0FB5-4549-8223-01A592B6584A}" type="pres">
      <dgm:prSet presAssocID="{BA8356D7-7F08-4110-8242-1F1C7885E315}" presName="space" presStyleCnt="0"/>
      <dgm:spPr/>
    </dgm:pt>
    <dgm:pt modelId="{6C7ED595-4629-4D68-BA3E-6F8536AA6B5E}" type="pres">
      <dgm:prSet presAssocID="{BA8356D7-7F08-4110-8242-1F1C7885E315}" presName="rect1" presStyleLbl="alignAcc1" presStyleIdx="0" presStyleCnt="4" custLinFactNeighborX="5274" custLinFactNeighborY="-13578"/>
      <dgm:spPr/>
      <dgm:t>
        <a:bodyPr/>
        <a:lstStyle/>
        <a:p>
          <a:endParaRPr lang="ru-RU"/>
        </a:p>
      </dgm:t>
    </dgm:pt>
    <dgm:pt modelId="{CFA5C51A-7258-4EEF-9805-C3CD89D2FA99}" type="pres">
      <dgm:prSet presAssocID="{83FD65CB-BA74-47F9-887B-F13A7586379D}" presName="vertSpace2" presStyleLbl="node1" presStyleIdx="0" presStyleCnt="4"/>
      <dgm:spPr/>
    </dgm:pt>
    <dgm:pt modelId="{960AF34D-BFB5-4866-B39E-6E3E5F84044B}" type="pres">
      <dgm:prSet presAssocID="{83FD65CB-BA74-47F9-887B-F13A7586379D}" presName="circle2" presStyleLbl="node1" presStyleIdx="1" presStyleCnt="4"/>
      <dgm:spPr/>
    </dgm:pt>
    <dgm:pt modelId="{8F814C1E-77CA-4723-9530-0E94349AF1E8}" type="pres">
      <dgm:prSet presAssocID="{83FD65CB-BA74-47F9-887B-F13A7586379D}" presName="rect2" presStyleLbl="alignAcc1" presStyleIdx="1" presStyleCnt="4"/>
      <dgm:spPr/>
      <dgm:t>
        <a:bodyPr/>
        <a:lstStyle/>
        <a:p>
          <a:endParaRPr lang="ru-RU"/>
        </a:p>
      </dgm:t>
    </dgm:pt>
    <dgm:pt modelId="{482CC1F7-6FD8-4DC3-9DA8-5CD5494E5B3A}" type="pres">
      <dgm:prSet presAssocID="{F7B26793-43DC-4E71-8195-19FEC016D7B7}" presName="vertSpace3" presStyleLbl="node1" presStyleIdx="1" presStyleCnt="4"/>
      <dgm:spPr/>
    </dgm:pt>
    <dgm:pt modelId="{79B06FA5-920D-4F41-A79A-0BD21C5C7DB7}" type="pres">
      <dgm:prSet presAssocID="{F7B26793-43DC-4E71-8195-19FEC016D7B7}" presName="circle3" presStyleLbl="node1" presStyleIdx="2" presStyleCnt="4"/>
      <dgm:spPr/>
    </dgm:pt>
    <dgm:pt modelId="{4A0353EA-263E-40E0-891B-9D98B6308BCD}" type="pres">
      <dgm:prSet presAssocID="{F7B26793-43DC-4E71-8195-19FEC016D7B7}" presName="rect3" presStyleLbl="alignAcc1" presStyleIdx="2" presStyleCnt="4"/>
      <dgm:spPr/>
      <dgm:t>
        <a:bodyPr/>
        <a:lstStyle/>
        <a:p>
          <a:endParaRPr lang="ru-RU"/>
        </a:p>
      </dgm:t>
    </dgm:pt>
    <dgm:pt modelId="{207E9DEA-F154-4E22-976B-6699A8CBDEFE}" type="pres">
      <dgm:prSet presAssocID="{8657282B-4933-40AC-8869-96F78C70E019}" presName="vertSpace4" presStyleLbl="node1" presStyleIdx="2" presStyleCnt="4"/>
      <dgm:spPr/>
    </dgm:pt>
    <dgm:pt modelId="{DFDC9AC6-BC39-4486-A641-D6C24BFA8CDA}" type="pres">
      <dgm:prSet presAssocID="{8657282B-4933-40AC-8869-96F78C70E019}" presName="circle4" presStyleLbl="node1" presStyleIdx="3" presStyleCnt="4"/>
      <dgm:spPr/>
    </dgm:pt>
    <dgm:pt modelId="{DF6B0167-2E08-40F2-9679-D646EED0FEC0}" type="pres">
      <dgm:prSet presAssocID="{8657282B-4933-40AC-8869-96F78C70E019}" presName="rect4" presStyleLbl="alignAcc1" presStyleIdx="3" presStyleCnt="4"/>
      <dgm:spPr/>
      <dgm:t>
        <a:bodyPr/>
        <a:lstStyle/>
        <a:p>
          <a:endParaRPr lang="ru-RU"/>
        </a:p>
      </dgm:t>
    </dgm:pt>
    <dgm:pt modelId="{95793718-AF84-4550-9402-AD9FB41BAB53}" type="pres">
      <dgm:prSet presAssocID="{BA8356D7-7F08-4110-8242-1F1C7885E315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AA734-0092-4F89-A003-05C6F5346E49}" type="pres">
      <dgm:prSet presAssocID="{83FD65CB-BA74-47F9-887B-F13A7586379D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B11491-A3A4-413E-9F3F-12A120C14A88}" type="pres">
      <dgm:prSet presAssocID="{F7B26793-43DC-4E71-8195-19FEC016D7B7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20A18-7EEA-417C-9A32-6230E55A762D}" type="pres">
      <dgm:prSet presAssocID="{8657282B-4933-40AC-8869-96F78C70E019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B7950D-7416-49CF-9A40-18CC9D7FE779}" srcId="{65AA5571-DE99-4D21-BC85-D5F24605C7E0}" destId="{8657282B-4933-40AC-8869-96F78C70E019}" srcOrd="3" destOrd="0" parTransId="{7C307FD6-0614-4261-99CD-5C232D88E0A0}" sibTransId="{47C5539A-687F-4AA0-B677-E80A7D572BBF}"/>
    <dgm:cxn modelId="{D170BB63-8FE4-4367-A0CB-058CCC9FCCFB}" type="presOf" srcId="{83FD65CB-BA74-47F9-887B-F13A7586379D}" destId="{8F814C1E-77CA-4723-9530-0E94349AF1E8}" srcOrd="0" destOrd="0" presId="urn:microsoft.com/office/officeart/2005/8/layout/target3"/>
    <dgm:cxn modelId="{86D485C5-5AE8-43DD-881A-A6FE33722623}" type="presOf" srcId="{8657282B-4933-40AC-8869-96F78C70E019}" destId="{DF6B0167-2E08-40F2-9679-D646EED0FEC0}" srcOrd="0" destOrd="0" presId="urn:microsoft.com/office/officeart/2005/8/layout/target3"/>
    <dgm:cxn modelId="{74E6DC1D-4C57-448F-BBBE-17502D31C759}" type="presOf" srcId="{8657282B-4933-40AC-8869-96F78C70E019}" destId="{BC120A18-7EEA-417C-9A32-6230E55A762D}" srcOrd="1" destOrd="0" presId="urn:microsoft.com/office/officeart/2005/8/layout/target3"/>
    <dgm:cxn modelId="{E11C0981-8273-4679-96F1-5589AE30CF9F}" type="presOf" srcId="{BA8356D7-7F08-4110-8242-1F1C7885E315}" destId="{6C7ED595-4629-4D68-BA3E-6F8536AA6B5E}" srcOrd="0" destOrd="0" presId="urn:microsoft.com/office/officeart/2005/8/layout/target3"/>
    <dgm:cxn modelId="{B444362B-9EB1-4E7A-ADD5-18FA7697019B}" type="presOf" srcId="{BA8356D7-7F08-4110-8242-1F1C7885E315}" destId="{95793718-AF84-4550-9402-AD9FB41BAB53}" srcOrd="1" destOrd="0" presId="urn:microsoft.com/office/officeart/2005/8/layout/target3"/>
    <dgm:cxn modelId="{A1FF5921-4E33-4E4A-976C-B017D85B31B8}" srcId="{65AA5571-DE99-4D21-BC85-D5F24605C7E0}" destId="{BA8356D7-7F08-4110-8242-1F1C7885E315}" srcOrd="0" destOrd="0" parTransId="{B2B5B255-2FB2-4F51-9334-9E54E1FC1057}" sibTransId="{F8BB32F5-C369-450A-B419-88D27F5DF59C}"/>
    <dgm:cxn modelId="{8C8B727E-76C0-414B-B09A-5EFB1036E1BE}" srcId="{65AA5571-DE99-4D21-BC85-D5F24605C7E0}" destId="{F7B26793-43DC-4E71-8195-19FEC016D7B7}" srcOrd="2" destOrd="0" parTransId="{D79A69AF-7E13-4A72-AE34-F7A21D045A2E}" sibTransId="{5EF504B2-6471-4580-9378-F5DED773CD4F}"/>
    <dgm:cxn modelId="{51E335AA-F3C9-45E0-B109-D1D4AF19899F}" srcId="{65AA5571-DE99-4D21-BC85-D5F24605C7E0}" destId="{83FD65CB-BA74-47F9-887B-F13A7586379D}" srcOrd="1" destOrd="0" parTransId="{AA39616C-4831-46AE-A58D-FCD26E37759D}" sibTransId="{7F2EB380-A6BC-4BC3-A0B0-931245486961}"/>
    <dgm:cxn modelId="{3851D5E6-A3D2-4CC6-8DB4-7A06A1ED56D3}" type="presOf" srcId="{65AA5571-DE99-4D21-BC85-D5F24605C7E0}" destId="{F2850616-8445-435F-BA96-B24F71317854}" srcOrd="0" destOrd="0" presId="urn:microsoft.com/office/officeart/2005/8/layout/target3"/>
    <dgm:cxn modelId="{644334EF-C21B-44E6-B0D3-E3316AC15D0D}" type="presOf" srcId="{F7B26793-43DC-4E71-8195-19FEC016D7B7}" destId="{25B11491-A3A4-413E-9F3F-12A120C14A88}" srcOrd="1" destOrd="0" presId="urn:microsoft.com/office/officeart/2005/8/layout/target3"/>
    <dgm:cxn modelId="{2F8212E5-FA37-4F30-BAD1-96E23C0CDCC9}" type="presOf" srcId="{83FD65CB-BA74-47F9-887B-F13A7586379D}" destId="{CC2AA734-0092-4F89-A003-05C6F5346E49}" srcOrd="1" destOrd="0" presId="urn:microsoft.com/office/officeart/2005/8/layout/target3"/>
    <dgm:cxn modelId="{54B9F1EE-D8D7-466C-8100-46360E140823}" type="presOf" srcId="{F7B26793-43DC-4E71-8195-19FEC016D7B7}" destId="{4A0353EA-263E-40E0-891B-9D98B6308BCD}" srcOrd="0" destOrd="0" presId="urn:microsoft.com/office/officeart/2005/8/layout/target3"/>
    <dgm:cxn modelId="{EEEEE4E2-9A08-42F4-AF4E-F3706892CE85}" type="presParOf" srcId="{F2850616-8445-435F-BA96-B24F71317854}" destId="{5371EBB1-DAEE-48C0-8B80-C9425F389FC2}" srcOrd="0" destOrd="0" presId="urn:microsoft.com/office/officeart/2005/8/layout/target3"/>
    <dgm:cxn modelId="{F82B594D-73B4-481D-9581-5FA1665D8609}" type="presParOf" srcId="{F2850616-8445-435F-BA96-B24F71317854}" destId="{8CE9FBF0-0FB5-4549-8223-01A592B6584A}" srcOrd="1" destOrd="0" presId="urn:microsoft.com/office/officeart/2005/8/layout/target3"/>
    <dgm:cxn modelId="{CC74F9BA-1AB9-4A52-B21A-E0E320BF71C4}" type="presParOf" srcId="{F2850616-8445-435F-BA96-B24F71317854}" destId="{6C7ED595-4629-4D68-BA3E-6F8536AA6B5E}" srcOrd="2" destOrd="0" presId="urn:microsoft.com/office/officeart/2005/8/layout/target3"/>
    <dgm:cxn modelId="{F686EE04-3A9D-4CF8-8AF8-08E6A23877EF}" type="presParOf" srcId="{F2850616-8445-435F-BA96-B24F71317854}" destId="{CFA5C51A-7258-4EEF-9805-C3CD89D2FA99}" srcOrd="3" destOrd="0" presId="urn:microsoft.com/office/officeart/2005/8/layout/target3"/>
    <dgm:cxn modelId="{9C8679A8-9E9B-4482-BD6D-12A07A29E9AE}" type="presParOf" srcId="{F2850616-8445-435F-BA96-B24F71317854}" destId="{960AF34D-BFB5-4866-B39E-6E3E5F84044B}" srcOrd="4" destOrd="0" presId="urn:microsoft.com/office/officeart/2005/8/layout/target3"/>
    <dgm:cxn modelId="{8FB3E4DF-634F-43F0-9340-BEB1E635D06A}" type="presParOf" srcId="{F2850616-8445-435F-BA96-B24F71317854}" destId="{8F814C1E-77CA-4723-9530-0E94349AF1E8}" srcOrd="5" destOrd="0" presId="urn:microsoft.com/office/officeart/2005/8/layout/target3"/>
    <dgm:cxn modelId="{11E18A51-73C4-4FF6-9FD1-2A79B73E1456}" type="presParOf" srcId="{F2850616-8445-435F-BA96-B24F71317854}" destId="{482CC1F7-6FD8-4DC3-9DA8-5CD5494E5B3A}" srcOrd="6" destOrd="0" presId="urn:microsoft.com/office/officeart/2005/8/layout/target3"/>
    <dgm:cxn modelId="{50E700F4-0F08-4DCB-8889-AB7E8FE5E151}" type="presParOf" srcId="{F2850616-8445-435F-BA96-B24F71317854}" destId="{79B06FA5-920D-4F41-A79A-0BD21C5C7DB7}" srcOrd="7" destOrd="0" presId="urn:microsoft.com/office/officeart/2005/8/layout/target3"/>
    <dgm:cxn modelId="{88E2DA9A-911F-4421-BF66-442E91E9DF6D}" type="presParOf" srcId="{F2850616-8445-435F-BA96-B24F71317854}" destId="{4A0353EA-263E-40E0-891B-9D98B6308BCD}" srcOrd="8" destOrd="0" presId="urn:microsoft.com/office/officeart/2005/8/layout/target3"/>
    <dgm:cxn modelId="{2F328202-8AB6-4055-9223-4FB818FBC6C7}" type="presParOf" srcId="{F2850616-8445-435F-BA96-B24F71317854}" destId="{207E9DEA-F154-4E22-976B-6699A8CBDEFE}" srcOrd="9" destOrd="0" presId="urn:microsoft.com/office/officeart/2005/8/layout/target3"/>
    <dgm:cxn modelId="{47642E71-44D6-460D-8DEE-412351453F31}" type="presParOf" srcId="{F2850616-8445-435F-BA96-B24F71317854}" destId="{DFDC9AC6-BC39-4486-A641-D6C24BFA8CDA}" srcOrd="10" destOrd="0" presId="urn:microsoft.com/office/officeart/2005/8/layout/target3"/>
    <dgm:cxn modelId="{484687B5-6863-423E-9CE7-C00681D252FF}" type="presParOf" srcId="{F2850616-8445-435F-BA96-B24F71317854}" destId="{DF6B0167-2E08-40F2-9679-D646EED0FEC0}" srcOrd="11" destOrd="0" presId="urn:microsoft.com/office/officeart/2005/8/layout/target3"/>
    <dgm:cxn modelId="{2D3EE774-703D-4C41-AB19-2BC69BE20CD6}" type="presParOf" srcId="{F2850616-8445-435F-BA96-B24F71317854}" destId="{95793718-AF84-4550-9402-AD9FB41BAB53}" srcOrd="12" destOrd="0" presId="urn:microsoft.com/office/officeart/2005/8/layout/target3"/>
    <dgm:cxn modelId="{3C8046FA-93B6-4115-B144-B70DE086DC14}" type="presParOf" srcId="{F2850616-8445-435F-BA96-B24F71317854}" destId="{CC2AA734-0092-4F89-A003-05C6F5346E49}" srcOrd="13" destOrd="0" presId="urn:microsoft.com/office/officeart/2005/8/layout/target3"/>
    <dgm:cxn modelId="{DE48B61A-A68A-44FE-B4A6-F79A1B1EEE06}" type="presParOf" srcId="{F2850616-8445-435F-BA96-B24F71317854}" destId="{25B11491-A3A4-413E-9F3F-12A120C14A88}" srcOrd="14" destOrd="0" presId="urn:microsoft.com/office/officeart/2005/8/layout/target3"/>
    <dgm:cxn modelId="{AABD097C-C7BE-49BC-9E02-94C76A7EBBCD}" type="presParOf" srcId="{F2850616-8445-435F-BA96-B24F71317854}" destId="{BC120A18-7EEA-417C-9A32-6230E55A762D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DA4A67-55B6-4CA1-8943-3A474FC6D241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3FBCBFF4-876E-4B73-87DE-5DEA58D9AA89}">
      <dgm:prSet phldrT="[Текст]" custT="1"/>
      <dgm:spPr/>
      <dgm:t>
        <a:bodyPr/>
        <a:lstStyle/>
        <a:p>
          <a:endParaRPr lang="ru-RU" sz="2000" b="1" u="sng" dirty="0"/>
        </a:p>
      </dgm:t>
    </dgm:pt>
    <dgm:pt modelId="{E609EC03-E314-459F-9E20-18C3A672BF22}" type="parTrans" cxnId="{08C881D8-98D3-479D-BE51-5BE14966EF2D}">
      <dgm:prSet/>
      <dgm:spPr/>
      <dgm:t>
        <a:bodyPr/>
        <a:lstStyle/>
        <a:p>
          <a:endParaRPr lang="ru-RU"/>
        </a:p>
      </dgm:t>
    </dgm:pt>
    <dgm:pt modelId="{CFE779CA-A88A-405B-AF0B-71A0442DE581}" type="sibTrans" cxnId="{08C881D8-98D3-479D-BE51-5BE14966EF2D}">
      <dgm:prSet/>
      <dgm:spPr/>
      <dgm:t>
        <a:bodyPr/>
        <a:lstStyle/>
        <a:p>
          <a:endParaRPr lang="ru-RU"/>
        </a:p>
      </dgm:t>
    </dgm:pt>
    <dgm:pt modelId="{BCCE17F3-604D-45DA-BF71-3C5B2FAF2009}">
      <dgm:prSet phldrT="[Текст]" custT="1"/>
      <dgm:spPr/>
      <dgm:t>
        <a:bodyPr/>
        <a:lstStyle/>
        <a:p>
          <a:r>
            <a:rPr lang="ru-RU" sz="1800" b="0" dirty="0" smtClean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Снижение риска дезадаптации детей раннего возраста к ДОУ через вовлечение родителей в работу семейного клуба  «Солнышко»</a:t>
          </a:r>
          <a:endParaRPr lang="ru-RU" sz="1800" b="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449DB1-F705-4492-9DF8-6CA6DFBA66C6}" type="parTrans" cxnId="{3385F8A3-4DFC-445A-8B4D-20B847A58084}">
      <dgm:prSet/>
      <dgm:spPr/>
      <dgm:t>
        <a:bodyPr/>
        <a:lstStyle/>
        <a:p>
          <a:endParaRPr lang="ru-RU"/>
        </a:p>
      </dgm:t>
    </dgm:pt>
    <dgm:pt modelId="{D4C6FC19-A3DD-4D0F-AF6A-8C0DBAFB7867}" type="sibTrans" cxnId="{3385F8A3-4DFC-445A-8B4D-20B847A58084}">
      <dgm:prSet/>
      <dgm:spPr/>
      <dgm:t>
        <a:bodyPr/>
        <a:lstStyle/>
        <a:p>
          <a:endParaRPr lang="ru-RU"/>
        </a:p>
      </dgm:t>
    </dgm:pt>
    <dgm:pt modelId="{BFE23F8D-78D3-4889-BE3E-F198F7E74632}">
      <dgm:prSet phldrT="[Текст]" custT="1"/>
      <dgm:spPr/>
      <dgm:t>
        <a:bodyPr/>
        <a:lstStyle/>
        <a:p>
          <a: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организовать работу адаптационного клуба «Солнышко»  с привлечением специалистов и педагогов ДОУ;</a:t>
          </a:r>
          <a:endParaRPr lang="ru-RU" sz="1800" b="0" dirty="0">
            <a:solidFill>
              <a:schemeClr val="accent6">
                <a:lumMod val="75000"/>
              </a:schemeClr>
            </a:solidFill>
          </a:endParaRPr>
        </a:p>
      </dgm:t>
    </dgm:pt>
    <dgm:pt modelId="{542BF545-7A10-4FB6-8B65-1D08B3D9AD14}" type="parTrans" cxnId="{1ACDF30C-BD45-4FA8-8DD0-953293F35F9D}">
      <dgm:prSet/>
      <dgm:spPr/>
      <dgm:t>
        <a:bodyPr/>
        <a:lstStyle/>
        <a:p>
          <a:endParaRPr lang="ru-RU"/>
        </a:p>
      </dgm:t>
    </dgm:pt>
    <dgm:pt modelId="{B5313BB0-B2B5-4EA1-A519-082968124595}" type="sibTrans" cxnId="{1ACDF30C-BD45-4FA8-8DD0-953293F35F9D}">
      <dgm:prSet/>
      <dgm:spPr/>
      <dgm:t>
        <a:bodyPr/>
        <a:lstStyle/>
        <a:p>
          <a:endParaRPr lang="ru-RU"/>
        </a:p>
      </dgm:t>
    </dgm:pt>
    <dgm:pt modelId="{477E3251-984A-4C03-BACA-78C54A2E022F}">
      <dgm:prSet phldrT="[Текст]" custT="1"/>
      <dgm:spPr/>
      <dgm:t>
        <a:bodyPr/>
        <a:lstStyle/>
        <a:p>
          <a: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вовлечь родителей в работу клуба, способствуя повышению удовлетворённости родителей деятельностью родительского Клуба;</a:t>
          </a:r>
          <a:endParaRPr lang="ru-RU" sz="1800" b="0" dirty="0">
            <a:solidFill>
              <a:schemeClr val="accent6">
                <a:lumMod val="75000"/>
              </a:schemeClr>
            </a:solidFill>
          </a:endParaRPr>
        </a:p>
      </dgm:t>
    </dgm:pt>
    <dgm:pt modelId="{35FB38A0-A4A0-47ED-9834-7425885A5179}" type="sibTrans" cxnId="{3F1BFBDA-58AB-40A9-B771-1E4E98C1C50A}">
      <dgm:prSet/>
      <dgm:spPr/>
      <dgm:t>
        <a:bodyPr/>
        <a:lstStyle/>
        <a:p>
          <a:endParaRPr lang="ru-RU"/>
        </a:p>
      </dgm:t>
    </dgm:pt>
    <dgm:pt modelId="{BBE9BFE8-38FD-40E5-B125-97776AA41C30}" type="parTrans" cxnId="{3F1BFBDA-58AB-40A9-B771-1E4E98C1C50A}">
      <dgm:prSet/>
      <dgm:spPr/>
      <dgm:t>
        <a:bodyPr/>
        <a:lstStyle/>
        <a:p>
          <a:endParaRPr lang="ru-RU"/>
        </a:p>
      </dgm:t>
    </dgm:pt>
    <dgm:pt modelId="{96845555-7DC1-443A-9B0B-3CB47F74342D}">
      <dgm:prSet phldrT="[Текст]" custT="1"/>
      <dgm:spPr/>
      <dgm:t>
        <a:bodyPr/>
        <a:lstStyle/>
        <a:p>
          <a: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сформировать у родителей представление об особенностях и закономерностях развития детей раннего возраста и специфике адаптации к ДОУ;</a:t>
          </a:r>
          <a:endParaRPr lang="ru-RU" sz="1800" b="0" dirty="0">
            <a:solidFill>
              <a:schemeClr val="accent6">
                <a:lumMod val="75000"/>
              </a:schemeClr>
            </a:solidFill>
          </a:endParaRPr>
        </a:p>
      </dgm:t>
    </dgm:pt>
    <dgm:pt modelId="{63B6F2EA-DFE9-4F84-8C74-890D354D0FEC}" type="parTrans" cxnId="{B5FDCE34-159D-4DA9-93F3-26B8904934BD}">
      <dgm:prSet/>
      <dgm:spPr/>
      <dgm:t>
        <a:bodyPr/>
        <a:lstStyle/>
        <a:p>
          <a:endParaRPr lang="ru-RU"/>
        </a:p>
      </dgm:t>
    </dgm:pt>
    <dgm:pt modelId="{6572B89C-9065-4A57-BD06-4C897FA31E79}" type="sibTrans" cxnId="{B5FDCE34-159D-4DA9-93F3-26B8904934BD}">
      <dgm:prSet/>
      <dgm:spPr/>
      <dgm:t>
        <a:bodyPr/>
        <a:lstStyle/>
        <a:p>
          <a:endParaRPr lang="ru-RU"/>
        </a:p>
      </dgm:t>
    </dgm:pt>
    <dgm:pt modelId="{95A53ECB-778B-49AF-B33C-30184ECB95E9}">
      <dgm:prSet phldrT="[Текст]" custT="1"/>
      <dgm:spPr/>
      <dgm:t>
        <a:bodyPr/>
        <a:lstStyle/>
        <a:p>
          <a: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способствовать формированию у будущих воспитанников ДОУ первоначальных игровых, коммуникативных навыков и познавательного  развития; </a:t>
          </a:r>
          <a:endParaRPr lang="ru-RU" sz="1800" b="0" dirty="0">
            <a:solidFill>
              <a:schemeClr val="accent6">
                <a:lumMod val="75000"/>
              </a:schemeClr>
            </a:solidFill>
          </a:endParaRPr>
        </a:p>
      </dgm:t>
    </dgm:pt>
    <dgm:pt modelId="{2E82BE2B-4EAF-46AA-AC47-BDFDDF8BF777}" type="parTrans" cxnId="{ECFC0511-42E9-4D82-BF11-5C3FF09ECE68}">
      <dgm:prSet/>
      <dgm:spPr/>
      <dgm:t>
        <a:bodyPr/>
        <a:lstStyle/>
        <a:p>
          <a:endParaRPr lang="ru-RU"/>
        </a:p>
      </dgm:t>
    </dgm:pt>
    <dgm:pt modelId="{24F243AC-DF13-4762-A71E-A086A8B0563E}" type="sibTrans" cxnId="{ECFC0511-42E9-4D82-BF11-5C3FF09ECE68}">
      <dgm:prSet/>
      <dgm:spPr/>
      <dgm:t>
        <a:bodyPr/>
        <a:lstStyle/>
        <a:p>
          <a:endParaRPr lang="ru-RU"/>
        </a:p>
      </dgm:t>
    </dgm:pt>
    <dgm:pt modelId="{3EF5D2B0-6A97-4DDA-A28F-EEDAE328139B}">
      <dgm:prSet phldrT="[Текст]" custT="1"/>
      <dgm:spPr/>
      <dgm:t>
        <a:bodyPr/>
        <a:lstStyle/>
        <a:p>
          <a: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содействовать взаимодействию сотрудников детского сада</a:t>
          </a:r>
          <a:endParaRPr lang="ru-RU" sz="1800" b="0" dirty="0">
            <a:solidFill>
              <a:schemeClr val="accent6">
                <a:lumMod val="75000"/>
              </a:schemeClr>
            </a:solidFill>
          </a:endParaRPr>
        </a:p>
      </dgm:t>
    </dgm:pt>
    <dgm:pt modelId="{23169527-876B-403E-BF67-EE2CFA8A384E}" type="parTrans" cxnId="{AE6AB9EB-7A3E-4E84-8AB3-2BC14D726809}">
      <dgm:prSet/>
      <dgm:spPr/>
      <dgm:t>
        <a:bodyPr/>
        <a:lstStyle/>
        <a:p>
          <a:endParaRPr lang="ru-RU"/>
        </a:p>
      </dgm:t>
    </dgm:pt>
    <dgm:pt modelId="{54730C96-4E9B-40CC-A77C-5B1BC6A9151E}" type="sibTrans" cxnId="{AE6AB9EB-7A3E-4E84-8AB3-2BC14D726809}">
      <dgm:prSet/>
      <dgm:spPr/>
      <dgm:t>
        <a:bodyPr/>
        <a:lstStyle/>
        <a:p>
          <a:endParaRPr lang="ru-RU"/>
        </a:p>
      </dgm:t>
    </dgm:pt>
    <dgm:pt modelId="{50EC0997-55AC-4660-9C6F-F34D067B5DF7}">
      <dgm:prSet phldrT="[Текст]" custT="1"/>
      <dgm:spPr/>
      <dgm:t>
        <a:bodyPr/>
        <a:lstStyle/>
        <a:p>
          <a:endParaRPr lang="ru-RU" sz="2000" b="1" u="sng" dirty="0"/>
        </a:p>
      </dgm:t>
    </dgm:pt>
    <dgm:pt modelId="{053C1D18-FD0E-4FB4-8465-19E73461DC72}" type="sibTrans" cxnId="{B1096843-30B6-40F1-8E75-EB6E8AE9A3A2}">
      <dgm:prSet/>
      <dgm:spPr/>
      <dgm:t>
        <a:bodyPr/>
        <a:lstStyle/>
        <a:p>
          <a:endParaRPr lang="ru-RU"/>
        </a:p>
      </dgm:t>
    </dgm:pt>
    <dgm:pt modelId="{29B6DFD3-7D76-4178-AD6D-48837D9CC437}" type="parTrans" cxnId="{B1096843-30B6-40F1-8E75-EB6E8AE9A3A2}">
      <dgm:prSet/>
      <dgm:spPr/>
      <dgm:t>
        <a:bodyPr/>
        <a:lstStyle/>
        <a:p>
          <a:endParaRPr lang="ru-RU"/>
        </a:p>
      </dgm:t>
    </dgm:pt>
    <dgm:pt modelId="{E5E44267-F304-40F4-A635-293E50BE91A2}">
      <dgm:prSet phldrT="[Текст]" custT="1"/>
      <dgm:spPr/>
      <dgm:t>
        <a:bodyPr/>
        <a:lstStyle/>
        <a:p>
          <a: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и родителей.</a:t>
          </a:r>
          <a:endParaRPr lang="ru-RU" sz="1800" b="0" dirty="0">
            <a:solidFill>
              <a:schemeClr val="accent6">
                <a:lumMod val="75000"/>
              </a:schemeClr>
            </a:solidFill>
          </a:endParaRPr>
        </a:p>
      </dgm:t>
    </dgm:pt>
    <dgm:pt modelId="{3970E23D-A20E-43B7-A36D-AAF8BBBCEAF2}" type="parTrans" cxnId="{3634FD84-5C13-487F-9D6F-D11BEC5C624A}">
      <dgm:prSet/>
      <dgm:spPr/>
      <dgm:t>
        <a:bodyPr/>
        <a:lstStyle/>
        <a:p>
          <a:endParaRPr lang="ru-RU"/>
        </a:p>
      </dgm:t>
    </dgm:pt>
    <dgm:pt modelId="{EBCFA785-30A0-46AC-97E4-4F080832146D}" type="sibTrans" cxnId="{3634FD84-5C13-487F-9D6F-D11BEC5C624A}">
      <dgm:prSet/>
      <dgm:spPr/>
      <dgm:t>
        <a:bodyPr/>
        <a:lstStyle/>
        <a:p>
          <a:endParaRPr lang="ru-RU"/>
        </a:p>
      </dgm:t>
    </dgm:pt>
    <dgm:pt modelId="{4DD000B6-EB11-4A19-823E-117807AA5D5B}" type="pres">
      <dgm:prSet presAssocID="{99DA4A67-55B6-4CA1-8943-3A474FC6D24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DC4374-8393-4A3B-BC2E-517217D8490A}" type="pres">
      <dgm:prSet presAssocID="{3FBCBFF4-876E-4B73-87DE-5DEA58D9AA89}" presName="parentLin" presStyleCnt="0"/>
      <dgm:spPr/>
      <dgm:t>
        <a:bodyPr/>
        <a:lstStyle/>
        <a:p>
          <a:endParaRPr lang="ru-RU"/>
        </a:p>
      </dgm:t>
    </dgm:pt>
    <dgm:pt modelId="{86794CF4-16BE-470F-AA8A-0AAD02E62905}" type="pres">
      <dgm:prSet presAssocID="{3FBCBFF4-876E-4B73-87DE-5DEA58D9AA89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B3A1CDA7-DC01-4CD4-883F-1C709B318747}" type="pres">
      <dgm:prSet presAssocID="{3FBCBFF4-876E-4B73-87DE-5DEA58D9AA89}" presName="parentText" presStyleLbl="node1" presStyleIdx="0" presStyleCnt="2" custLinFactY="-100000" custLinFactNeighborX="-3456" custLinFactNeighborY="-1171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4EF463-B8CA-4A1A-867B-0CDAD910F70F}" type="pres">
      <dgm:prSet presAssocID="{3FBCBFF4-876E-4B73-87DE-5DEA58D9AA89}" presName="negativeSpace" presStyleCnt="0"/>
      <dgm:spPr/>
      <dgm:t>
        <a:bodyPr/>
        <a:lstStyle/>
        <a:p>
          <a:endParaRPr lang="ru-RU"/>
        </a:p>
      </dgm:t>
    </dgm:pt>
    <dgm:pt modelId="{7C5837FA-DAB8-4232-B6C0-35BC7CDEF17C}" type="pres">
      <dgm:prSet presAssocID="{3FBCBFF4-876E-4B73-87DE-5DEA58D9AA89}" presName="childText" presStyleLbl="conFgAcc1" presStyleIdx="0" presStyleCnt="2" custLinFactNeighborY="32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46CF34-FA6D-40B2-936D-F60308A7A29A}" type="pres">
      <dgm:prSet presAssocID="{CFE779CA-A88A-405B-AF0B-71A0442DE581}" presName="spaceBetweenRectangles" presStyleCnt="0"/>
      <dgm:spPr/>
      <dgm:t>
        <a:bodyPr/>
        <a:lstStyle/>
        <a:p>
          <a:endParaRPr lang="ru-RU"/>
        </a:p>
      </dgm:t>
    </dgm:pt>
    <dgm:pt modelId="{F29959A4-3AF7-444C-8E21-6285D9408E89}" type="pres">
      <dgm:prSet presAssocID="{50EC0997-55AC-4660-9C6F-F34D067B5DF7}" presName="parentLin" presStyleCnt="0"/>
      <dgm:spPr/>
      <dgm:t>
        <a:bodyPr/>
        <a:lstStyle/>
        <a:p>
          <a:endParaRPr lang="ru-RU"/>
        </a:p>
      </dgm:t>
    </dgm:pt>
    <dgm:pt modelId="{45D4D436-0085-4C10-A890-43AC6CD26828}" type="pres">
      <dgm:prSet presAssocID="{50EC0997-55AC-4660-9C6F-F34D067B5DF7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D83C674B-2B6E-41D0-994A-E4F8DC1775AF}" type="pres">
      <dgm:prSet presAssocID="{50EC0997-55AC-4660-9C6F-F34D067B5DF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3500F6-3FCF-4228-9323-D525E0BDA99E}" type="pres">
      <dgm:prSet presAssocID="{50EC0997-55AC-4660-9C6F-F34D067B5DF7}" presName="negativeSpace" presStyleCnt="0"/>
      <dgm:spPr/>
      <dgm:t>
        <a:bodyPr/>
        <a:lstStyle/>
        <a:p>
          <a:endParaRPr lang="ru-RU"/>
        </a:p>
      </dgm:t>
    </dgm:pt>
    <dgm:pt modelId="{56523408-4609-4996-BA32-86D1BEBE0742}" type="pres">
      <dgm:prSet presAssocID="{50EC0997-55AC-4660-9C6F-F34D067B5DF7}" presName="childText" presStyleLbl="conFgAcc1" presStyleIdx="1" presStyleCnt="2" custScaleY="110782" custLinFactY="21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B2187E-497C-4771-8832-C3DD7D79BC9B}" type="presOf" srcId="{BFE23F8D-78D3-4889-BE3E-F198F7E74632}" destId="{56523408-4609-4996-BA32-86D1BEBE0742}" srcOrd="0" destOrd="0" presId="urn:microsoft.com/office/officeart/2005/8/layout/list1"/>
    <dgm:cxn modelId="{3634FD84-5C13-487F-9D6F-D11BEC5C624A}" srcId="{50EC0997-55AC-4660-9C6F-F34D067B5DF7}" destId="{E5E44267-F304-40F4-A635-293E50BE91A2}" srcOrd="5" destOrd="0" parTransId="{3970E23D-A20E-43B7-A36D-AAF8BBBCEAF2}" sibTransId="{EBCFA785-30A0-46AC-97E4-4F080832146D}"/>
    <dgm:cxn modelId="{37ADE9B1-CDD7-4AE9-8821-7EDF1E9E3688}" type="presOf" srcId="{95A53ECB-778B-49AF-B33C-30184ECB95E9}" destId="{56523408-4609-4996-BA32-86D1BEBE0742}" srcOrd="0" destOrd="3" presId="urn:microsoft.com/office/officeart/2005/8/layout/list1"/>
    <dgm:cxn modelId="{3385F8A3-4DFC-445A-8B4D-20B847A58084}" srcId="{3FBCBFF4-876E-4B73-87DE-5DEA58D9AA89}" destId="{BCCE17F3-604D-45DA-BF71-3C5B2FAF2009}" srcOrd="0" destOrd="0" parTransId="{54449DB1-F705-4492-9DF8-6CA6DFBA66C6}" sibTransId="{D4C6FC19-A3DD-4D0F-AF6A-8C0DBAFB7867}"/>
    <dgm:cxn modelId="{4171D94E-E9C9-4662-B766-0687D4D78F5D}" type="presOf" srcId="{50EC0997-55AC-4660-9C6F-F34D067B5DF7}" destId="{45D4D436-0085-4C10-A890-43AC6CD26828}" srcOrd="0" destOrd="0" presId="urn:microsoft.com/office/officeart/2005/8/layout/list1"/>
    <dgm:cxn modelId="{CC4F9B7F-0A45-4D49-A2DF-EC24F600CF06}" type="presOf" srcId="{477E3251-984A-4C03-BACA-78C54A2E022F}" destId="{56523408-4609-4996-BA32-86D1BEBE0742}" srcOrd="0" destOrd="1" presId="urn:microsoft.com/office/officeart/2005/8/layout/list1"/>
    <dgm:cxn modelId="{08C881D8-98D3-479D-BE51-5BE14966EF2D}" srcId="{99DA4A67-55B6-4CA1-8943-3A474FC6D241}" destId="{3FBCBFF4-876E-4B73-87DE-5DEA58D9AA89}" srcOrd="0" destOrd="0" parTransId="{E609EC03-E314-459F-9E20-18C3A672BF22}" sibTransId="{CFE779CA-A88A-405B-AF0B-71A0442DE581}"/>
    <dgm:cxn modelId="{3F1BFBDA-58AB-40A9-B771-1E4E98C1C50A}" srcId="{50EC0997-55AC-4660-9C6F-F34D067B5DF7}" destId="{477E3251-984A-4C03-BACA-78C54A2E022F}" srcOrd="1" destOrd="0" parTransId="{BBE9BFE8-38FD-40E5-B125-97776AA41C30}" sibTransId="{35FB38A0-A4A0-47ED-9834-7425885A5179}"/>
    <dgm:cxn modelId="{1ACDF30C-BD45-4FA8-8DD0-953293F35F9D}" srcId="{50EC0997-55AC-4660-9C6F-F34D067B5DF7}" destId="{BFE23F8D-78D3-4889-BE3E-F198F7E74632}" srcOrd="0" destOrd="0" parTransId="{542BF545-7A10-4FB6-8B65-1D08B3D9AD14}" sibTransId="{B5313BB0-B2B5-4EA1-A519-082968124595}"/>
    <dgm:cxn modelId="{B2C7E89E-BE23-41A7-AD34-58ABC35C502C}" type="presOf" srcId="{3FBCBFF4-876E-4B73-87DE-5DEA58D9AA89}" destId="{B3A1CDA7-DC01-4CD4-883F-1C709B318747}" srcOrd="1" destOrd="0" presId="urn:microsoft.com/office/officeart/2005/8/layout/list1"/>
    <dgm:cxn modelId="{AE6AB9EB-7A3E-4E84-8AB3-2BC14D726809}" srcId="{50EC0997-55AC-4660-9C6F-F34D067B5DF7}" destId="{3EF5D2B0-6A97-4DDA-A28F-EEDAE328139B}" srcOrd="4" destOrd="0" parTransId="{23169527-876B-403E-BF67-EE2CFA8A384E}" sibTransId="{54730C96-4E9B-40CC-A77C-5B1BC6A9151E}"/>
    <dgm:cxn modelId="{B5FDCE34-159D-4DA9-93F3-26B8904934BD}" srcId="{50EC0997-55AC-4660-9C6F-F34D067B5DF7}" destId="{96845555-7DC1-443A-9B0B-3CB47F74342D}" srcOrd="2" destOrd="0" parTransId="{63B6F2EA-DFE9-4F84-8C74-890D354D0FEC}" sibTransId="{6572B89C-9065-4A57-BD06-4C897FA31E79}"/>
    <dgm:cxn modelId="{A8FDBA7F-FD0E-4003-A7D8-D56137AD3120}" type="presOf" srcId="{BCCE17F3-604D-45DA-BF71-3C5B2FAF2009}" destId="{7C5837FA-DAB8-4232-B6C0-35BC7CDEF17C}" srcOrd="0" destOrd="0" presId="urn:microsoft.com/office/officeart/2005/8/layout/list1"/>
    <dgm:cxn modelId="{0D4AE44B-A2E3-4EA5-8EE0-32AAB6F5B570}" type="presOf" srcId="{96845555-7DC1-443A-9B0B-3CB47F74342D}" destId="{56523408-4609-4996-BA32-86D1BEBE0742}" srcOrd="0" destOrd="2" presId="urn:microsoft.com/office/officeart/2005/8/layout/list1"/>
    <dgm:cxn modelId="{4D1F56AF-596E-4777-B766-527F10311F12}" type="presOf" srcId="{99DA4A67-55B6-4CA1-8943-3A474FC6D241}" destId="{4DD000B6-EB11-4A19-823E-117807AA5D5B}" srcOrd="0" destOrd="0" presId="urn:microsoft.com/office/officeart/2005/8/layout/list1"/>
    <dgm:cxn modelId="{B1096843-30B6-40F1-8E75-EB6E8AE9A3A2}" srcId="{99DA4A67-55B6-4CA1-8943-3A474FC6D241}" destId="{50EC0997-55AC-4660-9C6F-F34D067B5DF7}" srcOrd="1" destOrd="0" parTransId="{29B6DFD3-7D76-4178-AD6D-48837D9CC437}" sibTransId="{053C1D18-FD0E-4FB4-8465-19E73461DC72}"/>
    <dgm:cxn modelId="{ECFC0511-42E9-4D82-BF11-5C3FF09ECE68}" srcId="{50EC0997-55AC-4660-9C6F-F34D067B5DF7}" destId="{95A53ECB-778B-49AF-B33C-30184ECB95E9}" srcOrd="3" destOrd="0" parTransId="{2E82BE2B-4EAF-46AA-AC47-BDFDDF8BF777}" sibTransId="{24F243AC-DF13-4762-A71E-A086A8B0563E}"/>
    <dgm:cxn modelId="{3F955DD8-B7F5-432E-9B9F-FF950770B35D}" type="presOf" srcId="{50EC0997-55AC-4660-9C6F-F34D067B5DF7}" destId="{D83C674B-2B6E-41D0-994A-E4F8DC1775AF}" srcOrd="1" destOrd="0" presId="urn:microsoft.com/office/officeart/2005/8/layout/list1"/>
    <dgm:cxn modelId="{6002FF12-F211-4EF0-A358-48B2F0B7BDA8}" type="presOf" srcId="{3EF5D2B0-6A97-4DDA-A28F-EEDAE328139B}" destId="{56523408-4609-4996-BA32-86D1BEBE0742}" srcOrd="0" destOrd="4" presId="urn:microsoft.com/office/officeart/2005/8/layout/list1"/>
    <dgm:cxn modelId="{D3119CD1-245B-4196-8189-D319F4696EBD}" type="presOf" srcId="{3FBCBFF4-876E-4B73-87DE-5DEA58D9AA89}" destId="{86794CF4-16BE-470F-AA8A-0AAD02E62905}" srcOrd="0" destOrd="0" presId="urn:microsoft.com/office/officeart/2005/8/layout/list1"/>
    <dgm:cxn modelId="{DFCFB84B-8C08-42DE-B436-4338921DFDAD}" type="presOf" srcId="{E5E44267-F304-40F4-A635-293E50BE91A2}" destId="{56523408-4609-4996-BA32-86D1BEBE0742}" srcOrd="0" destOrd="5" presId="urn:microsoft.com/office/officeart/2005/8/layout/list1"/>
    <dgm:cxn modelId="{A7E23C2E-CCF6-4FF4-AC18-6B517C2E9862}" type="presParOf" srcId="{4DD000B6-EB11-4A19-823E-117807AA5D5B}" destId="{1BDC4374-8393-4A3B-BC2E-517217D8490A}" srcOrd="0" destOrd="0" presId="urn:microsoft.com/office/officeart/2005/8/layout/list1"/>
    <dgm:cxn modelId="{C18233FA-4094-4E18-8D82-1ADE72BC827B}" type="presParOf" srcId="{1BDC4374-8393-4A3B-BC2E-517217D8490A}" destId="{86794CF4-16BE-470F-AA8A-0AAD02E62905}" srcOrd="0" destOrd="0" presId="urn:microsoft.com/office/officeart/2005/8/layout/list1"/>
    <dgm:cxn modelId="{217910B5-81B6-4C90-9E10-C912B969AB39}" type="presParOf" srcId="{1BDC4374-8393-4A3B-BC2E-517217D8490A}" destId="{B3A1CDA7-DC01-4CD4-883F-1C709B318747}" srcOrd="1" destOrd="0" presId="urn:microsoft.com/office/officeart/2005/8/layout/list1"/>
    <dgm:cxn modelId="{ECBA1D63-67EF-4DFF-A1CA-3B556888B1C7}" type="presParOf" srcId="{4DD000B6-EB11-4A19-823E-117807AA5D5B}" destId="{694EF463-B8CA-4A1A-867B-0CDAD910F70F}" srcOrd="1" destOrd="0" presId="urn:microsoft.com/office/officeart/2005/8/layout/list1"/>
    <dgm:cxn modelId="{1ECA6D59-F6B3-4AD5-BABF-B03F4ECADD1E}" type="presParOf" srcId="{4DD000B6-EB11-4A19-823E-117807AA5D5B}" destId="{7C5837FA-DAB8-4232-B6C0-35BC7CDEF17C}" srcOrd="2" destOrd="0" presId="urn:microsoft.com/office/officeart/2005/8/layout/list1"/>
    <dgm:cxn modelId="{8C8C70D9-121C-4E5A-89C0-D211311CC7F3}" type="presParOf" srcId="{4DD000B6-EB11-4A19-823E-117807AA5D5B}" destId="{2946CF34-FA6D-40B2-936D-F60308A7A29A}" srcOrd="3" destOrd="0" presId="urn:microsoft.com/office/officeart/2005/8/layout/list1"/>
    <dgm:cxn modelId="{1B347425-C537-4553-B0EF-E3957BE3E2D7}" type="presParOf" srcId="{4DD000B6-EB11-4A19-823E-117807AA5D5B}" destId="{F29959A4-3AF7-444C-8E21-6285D9408E89}" srcOrd="4" destOrd="0" presId="urn:microsoft.com/office/officeart/2005/8/layout/list1"/>
    <dgm:cxn modelId="{82CB8F58-7669-42F1-967C-0100291E4E8D}" type="presParOf" srcId="{F29959A4-3AF7-444C-8E21-6285D9408E89}" destId="{45D4D436-0085-4C10-A890-43AC6CD26828}" srcOrd="0" destOrd="0" presId="urn:microsoft.com/office/officeart/2005/8/layout/list1"/>
    <dgm:cxn modelId="{5D6CABE9-6EEF-477C-ABA0-D010830E9E6E}" type="presParOf" srcId="{F29959A4-3AF7-444C-8E21-6285D9408E89}" destId="{D83C674B-2B6E-41D0-994A-E4F8DC1775AF}" srcOrd="1" destOrd="0" presId="urn:microsoft.com/office/officeart/2005/8/layout/list1"/>
    <dgm:cxn modelId="{7CC430B8-E99F-44F6-9C40-3BFAC8D25864}" type="presParOf" srcId="{4DD000B6-EB11-4A19-823E-117807AA5D5B}" destId="{EB3500F6-3FCF-4228-9323-D525E0BDA99E}" srcOrd="5" destOrd="0" presId="urn:microsoft.com/office/officeart/2005/8/layout/list1"/>
    <dgm:cxn modelId="{A244FC55-4AE6-4211-AFCC-1FF596891EE6}" type="presParOf" srcId="{4DD000B6-EB11-4A19-823E-117807AA5D5B}" destId="{56523408-4609-4996-BA32-86D1BEBE074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17D2AE-E1AF-4A9B-9515-54DCFE27F44B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2FABF23-A3B0-416B-95B9-11A8AD756224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адаптации детей раннего возраста к условиям ДОУ</a:t>
          </a:r>
          <a:b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(В.Н. Белкина, Н.Д.Вавилова, Р.В., Тонкова-Ямпольская.)</a:t>
          </a:r>
        </a:p>
        <a:p>
          <a:pPr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050" b="0" dirty="0"/>
        </a:p>
      </dgm:t>
    </dgm:pt>
    <dgm:pt modelId="{1219804A-9128-4628-A36C-49D6E3228CD1}" type="parTrans" cxnId="{12D99FB3-C643-47E6-9DCD-325C37968F81}">
      <dgm:prSet/>
      <dgm:spPr/>
      <dgm:t>
        <a:bodyPr/>
        <a:lstStyle/>
        <a:p>
          <a:endParaRPr lang="ru-RU"/>
        </a:p>
      </dgm:t>
    </dgm:pt>
    <dgm:pt modelId="{0D3F545E-63BC-4D20-BEE4-45676F8B8072}" type="sibTrans" cxnId="{12D99FB3-C643-47E6-9DCD-325C37968F81}">
      <dgm:prSet/>
      <dgm:spPr/>
      <dgm:t>
        <a:bodyPr/>
        <a:lstStyle/>
        <a:p>
          <a:endParaRPr lang="ru-RU"/>
        </a:p>
      </dgm:t>
    </dgm:pt>
    <dgm:pt modelId="{3442F67D-9BB8-465D-8D7D-B44F6E97E9CF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области диагностики адаптации детей раннего возраста (Н.М. Аксарина, К.Л. Печора)</a:t>
          </a:r>
        </a:p>
        <a:p>
          <a:pPr marL="285750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800" dirty="0"/>
        </a:p>
      </dgm:t>
    </dgm:pt>
    <dgm:pt modelId="{15308097-CC52-4DFB-95EE-FA044D54631A}" type="parTrans" cxnId="{AEFF0E48-47D5-4D20-B572-180FAD96785A}">
      <dgm:prSet/>
      <dgm:spPr/>
      <dgm:t>
        <a:bodyPr/>
        <a:lstStyle/>
        <a:p>
          <a:endParaRPr lang="ru-RU"/>
        </a:p>
      </dgm:t>
    </dgm:pt>
    <dgm:pt modelId="{F1ACB062-E92D-4A82-9F22-79AA0A7F4928}" type="sibTrans" cxnId="{AEFF0E48-47D5-4D20-B572-180FAD96785A}">
      <dgm:prSet/>
      <dgm:spPr/>
      <dgm:t>
        <a:bodyPr/>
        <a:lstStyle/>
        <a:p>
          <a:endParaRPr lang="ru-RU"/>
        </a:p>
      </dgm:t>
    </dgm:pt>
    <dgm:pt modelId="{68802612-8942-49CF-BA04-E433A007E4F7}">
      <dgm:prSet phldrT="[Текст]" custT="1"/>
      <dgm:spPr/>
      <dgm:t>
        <a:bodyPr/>
        <a:lstStyle/>
        <a:p>
          <a:pPr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100" dirty="0"/>
        </a:p>
      </dgm:t>
    </dgm:pt>
    <dgm:pt modelId="{BF712576-4FA6-45B0-8447-3BA3856565FD}" type="parTrans" cxnId="{F53549FC-F1D1-4A7B-AE6A-4F1FE38EE3E0}">
      <dgm:prSet/>
      <dgm:spPr/>
      <dgm:t>
        <a:bodyPr/>
        <a:lstStyle/>
        <a:p>
          <a:endParaRPr lang="ru-RU"/>
        </a:p>
      </dgm:t>
    </dgm:pt>
    <dgm:pt modelId="{2391B120-EE1F-4C25-96D8-3147E9C562D2}" type="sibTrans" cxnId="{F53549FC-F1D1-4A7B-AE6A-4F1FE38EE3E0}">
      <dgm:prSet/>
      <dgm:spPr/>
      <dgm:t>
        <a:bodyPr/>
        <a:lstStyle/>
        <a:p>
          <a:endParaRPr lang="ru-RU"/>
        </a:p>
      </dgm:t>
    </dgm:pt>
    <dgm:pt modelId="{A6EB3437-775A-4A51-872A-5B7F9835CB9B}">
      <dgm:prSet phldrT="[Текст]"/>
      <dgm:spPr/>
      <dgm:t>
        <a:bodyPr/>
        <a:lstStyle/>
        <a:p>
          <a:r>
            <a:rPr lang="ru-RU" b="0" dirty="0" smtClean="0"/>
            <a:t> </a:t>
          </a:r>
          <a:endParaRPr lang="ru-RU" b="0" dirty="0"/>
        </a:p>
      </dgm:t>
    </dgm:pt>
    <dgm:pt modelId="{9B6824FB-C1B6-49AC-8042-4136317EDA63}" type="sibTrans" cxnId="{92326BF3-E612-4356-96AD-D6AA1D925D49}">
      <dgm:prSet/>
      <dgm:spPr/>
      <dgm:t>
        <a:bodyPr/>
        <a:lstStyle/>
        <a:p>
          <a:endParaRPr lang="ru-RU"/>
        </a:p>
      </dgm:t>
    </dgm:pt>
    <dgm:pt modelId="{23CB4805-06FD-4866-8B43-AD995F4CDDFF}" type="parTrans" cxnId="{92326BF3-E612-4356-96AD-D6AA1D925D49}">
      <dgm:prSet/>
      <dgm:spPr/>
      <dgm:t>
        <a:bodyPr/>
        <a:lstStyle/>
        <a:p>
          <a:endParaRPr lang="ru-RU"/>
        </a:p>
      </dgm:t>
    </dgm:pt>
    <dgm:pt modelId="{E9F9DEF8-63B4-405B-87EB-BC9F0BE0AD50}">
      <dgm:prSet phldrT="[Текст]"/>
      <dgm:spPr/>
      <dgm:t>
        <a:bodyPr/>
        <a:lstStyle/>
        <a:p>
          <a:r>
            <a:rPr lang="ru-RU" b="0" dirty="0" smtClean="0"/>
            <a:t> </a:t>
          </a:r>
          <a:endParaRPr lang="ru-RU" b="0" dirty="0"/>
        </a:p>
      </dgm:t>
    </dgm:pt>
    <dgm:pt modelId="{D4BEB0CB-9B90-4E8F-846F-BFE2DCFFB178}" type="sibTrans" cxnId="{C821904C-F1E6-4E05-B244-8AF2073B651C}">
      <dgm:prSet/>
      <dgm:spPr/>
      <dgm:t>
        <a:bodyPr/>
        <a:lstStyle/>
        <a:p>
          <a:endParaRPr lang="ru-RU"/>
        </a:p>
      </dgm:t>
    </dgm:pt>
    <dgm:pt modelId="{E87B571D-0351-43E4-97CB-E03FD8C63FBD}" type="parTrans" cxnId="{C821904C-F1E6-4E05-B244-8AF2073B651C}">
      <dgm:prSet/>
      <dgm:spPr/>
      <dgm:t>
        <a:bodyPr/>
        <a:lstStyle/>
        <a:p>
          <a:endParaRPr lang="ru-RU"/>
        </a:p>
      </dgm:t>
    </dgm:pt>
    <dgm:pt modelId="{DF19A68A-A9C8-4BA6-8C96-EBC7A41CD2BF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 взаимодействии детского сада и семьи  </a:t>
          </a:r>
          <a:b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(Е.П. Арнаутова, Т.А. Данилина, О.Л. Зверева)</a:t>
          </a:r>
        </a:p>
        <a:p>
          <a:pPr marL="114300" indent="0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050" b="0" dirty="0"/>
        </a:p>
      </dgm:t>
    </dgm:pt>
    <dgm:pt modelId="{C9EFA8D2-E0B0-4797-AB36-D30273B75468}" type="sibTrans" cxnId="{70ED2845-5E34-4746-A8FB-9D481B75DD83}">
      <dgm:prSet/>
      <dgm:spPr/>
      <dgm:t>
        <a:bodyPr/>
        <a:lstStyle/>
        <a:p>
          <a:endParaRPr lang="ru-RU"/>
        </a:p>
      </dgm:t>
    </dgm:pt>
    <dgm:pt modelId="{38DB9D75-58E8-4A91-A944-E31CEC27FCC0}" type="parTrans" cxnId="{70ED2845-5E34-4746-A8FB-9D481B75DD83}">
      <dgm:prSet/>
      <dgm:spPr/>
      <dgm:t>
        <a:bodyPr/>
        <a:lstStyle/>
        <a:p>
          <a:endParaRPr lang="ru-RU"/>
        </a:p>
      </dgm:t>
    </dgm:pt>
    <dgm:pt modelId="{05A37072-7EA4-4C6E-8CD8-0CA6FB629ABC}" type="pres">
      <dgm:prSet presAssocID="{2E17D2AE-E1AF-4A9B-9515-54DCFE27F44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24F51D-35DF-4EC0-9FBB-E0213D3C1619}" type="pres">
      <dgm:prSet presAssocID="{68802612-8942-49CF-BA04-E433A007E4F7}" presName="composite" presStyleCnt="0"/>
      <dgm:spPr/>
    </dgm:pt>
    <dgm:pt modelId="{5308EBA1-2340-4E23-B67F-6CF5D590D965}" type="pres">
      <dgm:prSet presAssocID="{68802612-8942-49CF-BA04-E433A007E4F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52E9B7-94BD-4781-9635-24A9FB2003E2}" type="pres">
      <dgm:prSet presAssocID="{68802612-8942-49CF-BA04-E433A007E4F7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377716-976B-4C4A-BAAD-F34F9B98D4D5}" type="pres">
      <dgm:prSet presAssocID="{2391B120-EE1F-4C25-96D8-3147E9C562D2}" presName="sp" presStyleCnt="0"/>
      <dgm:spPr/>
    </dgm:pt>
    <dgm:pt modelId="{D23F3A73-1772-446E-8325-8DF6D80FD3ED}" type="pres">
      <dgm:prSet presAssocID="{A6EB3437-775A-4A51-872A-5B7F9835CB9B}" presName="composite" presStyleCnt="0"/>
      <dgm:spPr/>
    </dgm:pt>
    <dgm:pt modelId="{10675DAB-6E0A-410D-988E-6D5849D1F03A}" type="pres">
      <dgm:prSet presAssocID="{A6EB3437-775A-4A51-872A-5B7F9835CB9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5B6EB7-0BB0-4718-AF81-D63A6265E123}" type="pres">
      <dgm:prSet presAssocID="{A6EB3437-775A-4A51-872A-5B7F9835CB9B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865763-E098-48A7-9A62-3F4BDD4DB7AE}" type="pres">
      <dgm:prSet presAssocID="{9B6824FB-C1B6-49AC-8042-4136317EDA63}" presName="sp" presStyleCnt="0"/>
      <dgm:spPr/>
    </dgm:pt>
    <dgm:pt modelId="{FD64904A-C4CD-4CC1-8005-FFEFD3F6F82D}" type="pres">
      <dgm:prSet presAssocID="{E9F9DEF8-63B4-405B-87EB-BC9F0BE0AD50}" presName="composite" presStyleCnt="0"/>
      <dgm:spPr/>
    </dgm:pt>
    <dgm:pt modelId="{F1A6F845-3A44-45F5-A4AA-51C7F460B203}" type="pres">
      <dgm:prSet presAssocID="{E9F9DEF8-63B4-405B-87EB-BC9F0BE0AD50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CD8C55-5F0F-4683-A37C-374A8D56BBA4}" type="pres">
      <dgm:prSet presAssocID="{E9F9DEF8-63B4-405B-87EB-BC9F0BE0AD50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748020-B9DA-4C3E-92FF-6776A24D342B}" type="presOf" srcId="{68802612-8942-49CF-BA04-E433A007E4F7}" destId="{5308EBA1-2340-4E23-B67F-6CF5D590D965}" srcOrd="0" destOrd="0" presId="urn:microsoft.com/office/officeart/2005/8/layout/chevron2"/>
    <dgm:cxn modelId="{38150980-EA94-4561-AD83-9DC357284343}" type="presOf" srcId="{E9F9DEF8-63B4-405B-87EB-BC9F0BE0AD50}" destId="{F1A6F845-3A44-45F5-A4AA-51C7F460B203}" srcOrd="0" destOrd="0" presId="urn:microsoft.com/office/officeart/2005/8/layout/chevron2"/>
    <dgm:cxn modelId="{92326BF3-E612-4356-96AD-D6AA1D925D49}" srcId="{2E17D2AE-E1AF-4A9B-9515-54DCFE27F44B}" destId="{A6EB3437-775A-4A51-872A-5B7F9835CB9B}" srcOrd="1" destOrd="0" parTransId="{23CB4805-06FD-4866-8B43-AD995F4CDDFF}" sibTransId="{9B6824FB-C1B6-49AC-8042-4136317EDA63}"/>
    <dgm:cxn modelId="{AEFF0E48-47D5-4D20-B572-180FAD96785A}" srcId="{E9F9DEF8-63B4-405B-87EB-BC9F0BE0AD50}" destId="{3442F67D-9BB8-465D-8D7D-B44F6E97E9CF}" srcOrd="0" destOrd="0" parTransId="{15308097-CC52-4DFB-95EE-FA044D54631A}" sibTransId="{F1ACB062-E92D-4A82-9F22-79AA0A7F4928}"/>
    <dgm:cxn modelId="{F79A8EF5-C5A8-4BC9-8F38-54284BD87E66}" type="presOf" srcId="{52FABF23-A3B0-416B-95B9-11A8AD756224}" destId="{CE52E9B7-94BD-4781-9635-24A9FB2003E2}" srcOrd="0" destOrd="0" presId="urn:microsoft.com/office/officeart/2005/8/layout/chevron2"/>
    <dgm:cxn modelId="{4D2DC1F1-CAF2-418D-82BC-A0195DF20BC2}" type="presOf" srcId="{A6EB3437-775A-4A51-872A-5B7F9835CB9B}" destId="{10675DAB-6E0A-410D-988E-6D5849D1F03A}" srcOrd="0" destOrd="0" presId="urn:microsoft.com/office/officeart/2005/8/layout/chevron2"/>
    <dgm:cxn modelId="{12D99FB3-C643-47E6-9DCD-325C37968F81}" srcId="{68802612-8942-49CF-BA04-E433A007E4F7}" destId="{52FABF23-A3B0-416B-95B9-11A8AD756224}" srcOrd="0" destOrd="0" parTransId="{1219804A-9128-4628-A36C-49D6E3228CD1}" sibTransId="{0D3F545E-63BC-4D20-BEE4-45676F8B8072}"/>
    <dgm:cxn modelId="{61C5DE75-9DD2-463D-A583-9E703D0BA174}" type="presOf" srcId="{2E17D2AE-E1AF-4A9B-9515-54DCFE27F44B}" destId="{05A37072-7EA4-4C6E-8CD8-0CA6FB629ABC}" srcOrd="0" destOrd="0" presId="urn:microsoft.com/office/officeart/2005/8/layout/chevron2"/>
    <dgm:cxn modelId="{359C8868-8055-4527-9CAA-57FB97AB5079}" type="presOf" srcId="{3442F67D-9BB8-465D-8D7D-B44F6E97E9CF}" destId="{87CD8C55-5F0F-4683-A37C-374A8D56BBA4}" srcOrd="0" destOrd="0" presId="urn:microsoft.com/office/officeart/2005/8/layout/chevron2"/>
    <dgm:cxn modelId="{8DDC270F-FDFA-4C3E-8418-9D3C5BFED09B}" type="presOf" srcId="{DF19A68A-A9C8-4BA6-8C96-EBC7A41CD2BF}" destId="{A35B6EB7-0BB0-4718-AF81-D63A6265E123}" srcOrd="0" destOrd="0" presId="urn:microsoft.com/office/officeart/2005/8/layout/chevron2"/>
    <dgm:cxn modelId="{F53549FC-F1D1-4A7B-AE6A-4F1FE38EE3E0}" srcId="{2E17D2AE-E1AF-4A9B-9515-54DCFE27F44B}" destId="{68802612-8942-49CF-BA04-E433A007E4F7}" srcOrd="0" destOrd="0" parTransId="{BF712576-4FA6-45B0-8447-3BA3856565FD}" sibTransId="{2391B120-EE1F-4C25-96D8-3147E9C562D2}"/>
    <dgm:cxn modelId="{C821904C-F1E6-4E05-B244-8AF2073B651C}" srcId="{2E17D2AE-E1AF-4A9B-9515-54DCFE27F44B}" destId="{E9F9DEF8-63B4-405B-87EB-BC9F0BE0AD50}" srcOrd="2" destOrd="0" parTransId="{E87B571D-0351-43E4-97CB-E03FD8C63FBD}" sibTransId="{D4BEB0CB-9B90-4E8F-846F-BFE2DCFFB178}"/>
    <dgm:cxn modelId="{70ED2845-5E34-4746-A8FB-9D481B75DD83}" srcId="{A6EB3437-775A-4A51-872A-5B7F9835CB9B}" destId="{DF19A68A-A9C8-4BA6-8C96-EBC7A41CD2BF}" srcOrd="0" destOrd="0" parTransId="{38DB9D75-58E8-4A91-A944-E31CEC27FCC0}" sibTransId="{C9EFA8D2-E0B0-4797-AB36-D30273B75468}"/>
    <dgm:cxn modelId="{93B910CE-6035-408C-9E6D-CC8A651F18EF}" type="presParOf" srcId="{05A37072-7EA4-4C6E-8CD8-0CA6FB629ABC}" destId="{6024F51D-35DF-4EC0-9FBB-E0213D3C1619}" srcOrd="0" destOrd="0" presId="urn:microsoft.com/office/officeart/2005/8/layout/chevron2"/>
    <dgm:cxn modelId="{4FDAD54A-7A7C-4E5B-A79D-907D16A5A354}" type="presParOf" srcId="{6024F51D-35DF-4EC0-9FBB-E0213D3C1619}" destId="{5308EBA1-2340-4E23-B67F-6CF5D590D965}" srcOrd="0" destOrd="0" presId="urn:microsoft.com/office/officeart/2005/8/layout/chevron2"/>
    <dgm:cxn modelId="{012AAE05-6BF1-44FC-8C25-998B73896AC2}" type="presParOf" srcId="{6024F51D-35DF-4EC0-9FBB-E0213D3C1619}" destId="{CE52E9B7-94BD-4781-9635-24A9FB2003E2}" srcOrd="1" destOrd="0" presId="urn:microsoft.com/office/officeart/2005/8/layout/chevron2"/>
    <dgm:cxn modelId="{F1401399-6DE5-459F-98D0-3CA82078F233}" type="presParOf" srcId="{05A37072-7EA4-4C6E-8CD8-0CA6FB629ABC}" destId="{0F377716-976B-4C4A-BAAD-F34F9B98D4D5}" srcOrd="1" destOrd="0" presId="urn:microsoft.com/office/officeart/2005/8/layout/chevron2"/>
    <dgm:cxn modelId="{9EF30A34-D74E-417E-BE5E-1FC24D2FBCC6}" type="presParOf" srcId="{05A37072-7EA4-4C6E-8CD8-0CA6FB629ABC}" destId="{D23F3A73-1772-446E-8325-8DF6D80FD3ED}" srcOrd="2" destOrd="0" presId="urn:microsoft.com/office/officeart/2005/8/layout/chevron2"/>
    <dgm:cxn modelId="{9E421DA3-D62E-4BA0-B585-2D132569B608}" type="presParOf" srcId="{D23F3A73-1772-446E-8325-8DF6D80FD3ED}" destId="{10675DAB-6E0A-410D-988E-6D5849D1F03A}" srcOrd="0" destOrd="0" presId="urn:microsoft.com/office/officeart/2005/8/layout/chevron2"/>
    <dgm:cxn modelId="{EE718126-91CE-4A1E-8517-FFC293E07755}" type="presParOf" srcId="{D23F3A73-1772-446E-8325-8DF6D80FD3ED}" destId="{A35B6EB7-0BB0-4718-AF81-D63A6265E123}" srcOrd="1" destOrd="0" presId="urn:microsoft.com/office/officeart/2005/8/layout/chevron2"/>
    <dgm:cxn modelId="{8CDF53E8-6AA4-410E-AF41-A78C26843573}" type="presParOf" srcId="{05A37072-7EA4-4C6E-8CD8-0CA6FB629ABC}" destId="{92865763-E098-48A7-9A62-3F4BDD4DB7AE}" srcOrd="3" destOrd="0" presId="urn:microsoft.com/office/officeart/2005/8/layout/chevron2"/>
    <dgm:cxn modelId="{35721674-ADF2-4F50-A78C-A380C3FFCAE6}" type="presParOf" srcId="{05A37072-7EA4-4C6E-8CD8-0CA6FB629ABC}" destId="{FD64904A-C4CD-4CC1-8005-FFEFD3F6F82D}" srcOrd="4" destOrd="0" presId="urn:microsoft.com/office/officeart/2005/8/layout/chevron2"/>
    <dgm:cxn modelId="{7D064980-81EE-4686-AF29-80E36DBF5277}" type="presParOf" srcId="{FD64904A-C4CD-4CC1-8005-FFEFD3F6F82D}" destId="{F1A6F845-3A44-45F5-A4AA-51C7F460B203}" srcOrd="0" destOrd="0" presId="urn:microsoft.com/office/officeart/2005/8/layout/chevron2"/>
    <dgm:cxn modelId="{9D0C36A6-57D7-4C69-992B-4C3C54C8A938}" type="presParOf" srcId="{FD64904A-C4CD-4CC1-8005-FFEFD3F6F82D}" destId="{87CD8C55-5F0F-4683-A37C-374A8D56BBA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9ABBE2-A913-4F19-9A06-C3553E6887BE}" type="doc">
      <dgm:prSet loTypeId="urn:microsoft.com/office/officeart/2005/8/layout/chevron2" loCatId="process" qsTypeId="urn:microsoft.com/office/officeart/2005/8/quickstyle/simple1#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486A606-8A2F-4521-A3F4-7A3A382DB6D5}">
      <dgm:prSet phldrT="[Текст]" custT="1"/>
      <dgm:spPr/>
      <dgm:t>
        <a:bodyPr/>
        <a:lstStyle/>
        <a:p>
          <a:endParaRPr lang="ru-RU" sz="1600" dirty="0"/>
        </a:p>
      </dgm:t>
    </dgm:pt>
    <dgm:pt modelId="{7B8AE847-4087-466D-B640-4CDA6F4EF395}" type="parTrans" cxnId="{408EABBA-BADB-44C8-B23A-74F2D64250E8}">
      <dgm:prSet/>
      <dgm:spPr/>
      <dgm:t>
        <a:bodyPr/>
        <a:lstStyle/>
        <a:p>
          <a:endParaRPr lang="ru-RU" sz="1400"/>
        </a:p>
      </dgm:t>
    </dgm:pt>
    <dgm:pt modelId="{3C57E15F-FBF8-4812-88CC-A98D3E5A22DF}" type="sibTrans" cxnId="{408EABBA-BADB-44C8-B23A-74F2D64250E8}">
      <dgm:prSet/>
      <dgm:spPr/>
      <dgm:t>
        <a:bodyPr/>
        <a:lstStyle/>
        <a:p>
          <a:endParaRPr lang="ru-RU" sz="1400"/>
        </a:p>
      </dgm:t>
    </dgm:pt>
    <dgm:pt modelId="{9717D26A-9A2E-44E2-9C20-A0C04A9F9712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0" dirty="0" smtClean="0">
              <a:solidFill>
                <a:schemeClr val="accent6">
                  <a:lumMod val="75000"/>
                </a:schemeClr>
              </a:solidFill>
            </a:rPr>
            <a:t>Дети от 1 года до 1.5 лет, не посещающие ДОУ</a:t>
          </a:r>
          <a:endParaRPr lang="ru-RU" sz="1600" b="0" dirty="0">
            <a:solidFill>
              <a:schemeClr val="accent6">
                <a:lumMod val="50000"/>
              </a:schemeClr>
            </a:solidFill>
          </a:endParaRPr>
        </a:p>
      </dgm:t>
    </dgm:pt>
    <dgm:pt modelId="{EF005A80-DCDF-4C52-9187-D1CA5A11EBF0}" type="parTrans" cxnId="{03F0EAF4-5585-4B5F-8637-D0679C06F9C8}">
      <dgm:prSet/>
      <dgm:spPr/>
      <dgm:t>
        <a:bodyPr/>
        <a:lstStyle/>
        <a:p>
          <a:endParaRPr lang="ru-RU" sz="1400"/>
        </a:p>
      </dgm:t>
    </dgm:pt>
    <dgm:pt modelId="{E14D9714-8D21-4AFE-96E4-7BBF7D953E3F}" type="sibTrans" cxnId="{03F0EAF4-5585-4B5F-8637-D0679C06F9C8}">
      <dgm:prSet/>
      <dgm:spPr/>
      <dgm:t>
        <a:bodyPr/>
        <a:lstStyle/>
        <a:p>
          <a:endParaRPr lang="ru-RU" sz="1400"/>
        </a:p>
      </dgm:t>
    </dgm:pt>
    <dgm:pt modelId="{4AE9C121-2CB9-45F8-ABA7-099345FF3A4C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0" dirty="0" smtClean="0">
              <a:solidFill>
                <a:schemeClr val="accent6">
                  <a:lumMod val="75000"/>
                </a:schemeClr>
              </a:solidFill>
            </a:rPr>
            <a:t>Родители, законные представители детей, планирующих поступление в детский сад в текущем году	</a:t>
          </a:r>
          <a:endParaRPr lang="ru-RU" sz="1600" b="0" dirty="0">
            <a:solidFill>
              <a:schemeClr val="accent6">
                <a:lumMod val="75000"/>
              </a:schemeClr>
            </a:solidFill>
          </a:endParaRPr>
        </a:p>
      </dgm:t>
    </dgm:pt>
    <dgm:pt modelId="{5A7AE8CF-78B5-47EB-ABA4-50467DE648D0}" type="parTrans" cxnId="{24E81AA8-D2BC-489C-8733-1405B2FF2432}">
      <dgm:prSet/>
      <dgm:spPr/>
      <dgm:t>
        <a:bodyPr/>
        <a:lstStyle/>
        <a:p>
          <a:endParaRPr lang="ru-RU"/>
        </a:p>
      </dgm:t>
    </dgm:pt>
    <dgm:pt modelId="{C34F5B32-3C93-4BF4-A561-AB9B3999C19C}" type="sibTrans" cxnId="{24E81AA8-D2BC-489C-8733-1405B2FF2432}">
      <dgm:prSet/>
      <dgm:spPr/>
      <dgm:t>
        <a:bodyPr/>
        <a:lstStyle/>
        <a:p>
          <a:endParaRPr lang="ru-RU"/>
        </a:p>
      </dgm:t>
    </dgm:pt>
    <dgm:pt modelId="{944E7BC6-B35D-40E2-AE0C-198ED3369548}">
      <dgm:prSet phldrT="[Текст]" custT="1"/>
      <dgm:spPr/>
      <dgm:t>
        <a:bodyPr/>
        <a:lstStyle/>
        <a:p>
          <a:r>
            <a:rPr lang="ru-RU" sz="1600" b="0" dirty="0" smtClean="0"/>
            <a:t> </a:t>
          </a:r>
          <a:endParaRPr lang="ru-RU" sz="1600" b="0" dirty="0"/>
        </a:p>
      </dgm:t>
    </dgm:pt>
    <dgm:pt modelId="{77FFE6CD-1529-4810-A508-BE3F78DB1724}" type="sibTrans" cxnId="{A94C364C-081F-40A7-8A5A-15C824A60BD8}">
      <dgm:prSet/>
      <dgm:spPr/>
      <dgm:t>
        <a:bodyPr/>
        <a:lstStyle/>
        <a:p>
          <a:endParaRPr lang="ru-RU" sz="1400"/>
        </a:p>
      </dgm:t>
    </dgm:pt>
    <dgm:pt modelId="{EC406B21-F5A8-4D93-A493-7F9A532A5B38}" type="parTrans" cxnId="{A94C364C-081F-40A7-8A5A-15C824A60BD8}">
      <dgm:prSet/>
      <dgm:spPr/>
      <dgm:t>
        <a:bodyPr/>
        <a:lstStyle/>
        <a:p>
          <a:endParaRPr lang="ru-RU" sz="1400"/>
        </a:p>
      </dgm:t>
    </dgm:pt>
    <dgm:pt modelId="{06EB0CCB-0B79-43EC-A9E3-22658071319E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0" dirty="0"/>
        </a:p>
      </dgm:t>
    </dgm:pt>
    <dgm:pt modelId="{A6AE8457-EC4B-4CA7-9D34-2DD2B6C0EBD4}" type="parTrans" cxnId="{DAB3596A-4207-4909-9A08-8CC30786F665}">
      <dgm:prSet/>
      <dgm:spPr/>
      <dgm:t>
        <a:bodyPr/>
        <a:lstStyle/>
        <a:p>
          <a:endParaRPr lang="ru-RU"/>
        </a:p>
      </dgm:t>
    </dgm:pt>
    <dgm:pt modelId="{0C0AF71F-EE58-41CD-B76F-C2491A747FCF}" type="sibTrans" cxnId="{DAB3596A-4207-4909-9A08-8CC30786F665}">
      <dgm:prSet/>
      <dgm:spPr/>
      <dgm:t>
        <a:bodyPr/>
        <a:lstStyle/>
        <a:p>
          <a:endParaRPr lang="ru-RU"/>
        </a:p>
      </dgm:t>
    </dgm:pt>
    <dgm:pt modelId="{ADAD3D96-120C-4021-A04A-E7E2558C9713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0" dirty="0"/>
        </a:p>
      </dgm:t>
    </dgm:pt>
    <dgm:pt modelId="{AE365E2A-8FE2-46BD-8749-876B612A6ED6}" type="parTrans" cxnId="{41319919-61C6-4FA3-917E-C335BD166905}">
      <dgm:prSet/>
      <dgm:spPr/>
      <dgm:t>
        <a:bodyPr/>
        <a:lstStyle/>
        <a:p>
          <a:endParaRPr lang="ru-RU"/>
        </a:p>
      </dgm:t>
    </dgm:pt>
    <dgm:pt modelId="{DED2137E-584A-4A3C-9E12-8942BF73CC01}" type="sibTrans" cxnId="{41319919-61C6-4FA3-917E-C335BD166905}">
      <dgm:prSet/>
      <dgm:spPr/>
      <dgm:t>
        <a:bodyPr/>
        <a:lstStyle/>
        <a:p>
          <a:endParaRPr lang="ru-RU"/>
        </a:p>
      </dgm:t>
    </dgm:pt>
    <dgm:pt modelId="{A9C1C179-5C1D-47C3-BB16-1248911E6DC0}">
      <dgm:prSet phldrT="[Текст]" custT="1"/>
      <dgm:spPr/>
      <dgm:t>
        <a:bodyPr/>
        <a:lstStyle/>
        <a:p>
          <a:r>
            <a:rPr lang="ru-RU" sz="1400" b="0" dirty="0" smtClean="0">
              <a:solidFill>
                <a:srgbClr val="C00000"/>
              </a:solidFill>
            </a:rPr>
            <a:t>воспитатель по ИЗО: Савикова  Елена Александровна, соответствие занимаемой должности;</a:t>
          </a:r>
          <a:endParaRPr lang="ru-RU" sz="1400" b="0" dirty="0">
            <a:solidFill>
              <a:srgbClr val="C00000"/>
            </a:solidFill>
          </a:endParaRPr>
        </a:p>
      </dgm:t>
    </dgm:pt>
    <dgm:pt modelId="{9D79B87D-2379-42F7-96F4-F76B5678493C}" type="parTrans" cxnId="{6521B950-FC87-4A5E-B1C9-C3797A41E345}">
      <dgm:prSet/>
      <dgm:spPr/>
      <dgm:t>
        <a:bodyPr/>
        <a:lstStyle/>
        <a:p>
          <a:endParaRPr lang="ru-RU"/>
        </a:p>
      </dgm:t>
    </dgm:pt>
    <dgm:pt modelId="{6074373D-C148-4F4E-9B1B-6CF050561740}" type="sibTrans" cxnId="{6521B950-FC87-4A5E-B1C9-C3797A41E345}">
      <dgm:prSet/>
      <dgm:spPr/>
      <dgm:t>
        <a:bodyPr/>
        <a:lstStyle/>
        <a:p>
          <a:endParaRPr lang="ru-RU"/>
        </a:p>
      </dgm:t>
    </dgm:pt>
    <dgm:pt modelId="{AC46125D-95EB-47E9-B34F-C8AD51037631}">
      <dgm:prSet phldrT="[Текст]" custT="1"/>
      <dgm:spPr/>
      <dgm:t>
        <a:bodyPr/>
        <a:lstStyle/>
        <a:p>
          <a:r>
            <a:rPr lang="ru-RU" sz="1400" b="0" dirty="0" smtClean="0">
              <a:solidFill>
                <a:srgbClr val="C00000"/>
              </a:solidFill>
            </a:rPr>
            <a:t>инспектор по охране прав детства: Скланда Марина Владимировна, </a:t>
          </a:r>
          <a:r>
            <a:rPr lang="en-US" sz="1400" b="0" dirty="0" smtClean="0">
              <a:solidFill>
                <a:srgbClr val="C00000"/>
              </a:solidFill>
            </a:rPr>
            <a:t>I </a:t>
          </a:r>
          <a:r>
            <a:rPr lang="ru-RU" sz="1400" b="0" dirty="0" err="1" smtClean="0">
              <a:solidFill>
                <a:srgbClr val="C00000"/>
              </a:solidFill>
            </a:rPr>
            <a:t>квалифика-ционная</a:t>
          </a:r>
          <a:r>
            <a:rPr lang="ru-RU" sz="1400" b="0" dirty="0" smtClean="0">
              <a:solidFill>
                <a:srgbClr val="C00000"/>
              </a:solidFill>
            </a:rPr>
            <a:t> категория;   </a:t>
          </a:r>
          <a:endParaRPr lang="ru-RU" sz="1400" b="0" dirty="0">
            <a:solidFill>
              <a:srgbClr val="C00000"/>
            </a:solidFill>
          </a:endParaRPr>
        </a:p>
      </dgm:t>
    </dgm:pt>
    <dgm:pt modelId="{E4074D47-67F5-4186-98F0-6E2875F04055}" type="parTrans" cxnId="{6046BF05-720D-4C34-8494-B350296A7632}">
      <dgm:prSet/>
      <dgm:spPr/>
      <dgm:t>
        <a:bodyPr/>
        <a:lstStyle/>
        <a:p>
          <a:endParaRPr lang="ru-RU"/>
        </a:p>
      </dgm:t>
    </dgm:pt>
    <dgm:pt modelId="{D60215C3-AA86-4FE0-AEFA-BFE590D0F835}" type="sibTrans" cxnId="{6046BF05-720D-4C34-8494-B350296A7632}">
      <dgm:prSet/>
      <dgm:spPr/>
      <dgm:t>
        <a:bodyPr/>
        <a:lstStyle/>
        <a:p>
          <a:endParaRPr lang="ru-RU"/>
        </a:p>
      </dgm:t>
    </dgm:pt>
    <dgm:pt modelId="{FF792370-5B03-4372-B324-070EC7ABDFA3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b="0" dirty="0">
            <a:solidFill>
              <a:srgbClr val="C00000"/>
            </a:solidFill>
          </a:endParaRPr>
        </a:p>
      </dgm:t>
    </dgm:pt>
    <dgm:pt modelId="{FBDC0AA0-5122-42C5-A143-64A8E27F99C4}" type="parTrans" cxnId="{AE647553-EEBC-43A7-8D70-A2317925993F}">
      <dgm:prSet/>
      <dgm:spPr/>
      <dgm:t>
        <a:bodyPr/>
        <a:lstStyle/>
        <a:p>
          <a:endParaRPr lang="ru-RU"/>
        </a:p>
      </dgm:t>
    </dgm:pt>
    <dgm:pt modelId="{6DFF34C6-2DCF-47B3-A2A9-9F1713766548}" type="sibTrans" cxnId="{AE647553-EEBC-43A7-8D70-A2317925993F}">
      <dgm:prSet/>
      <dgm:spPr/>
      <dgm:t>
        <a:bodyPr/>
        <a:lstStyle/>
        <a:p>
          <a:endParaRPr lang="ru-RU"/>
        </a:p>
      </dgm:t>
    </dgm:pt>
    <dgm:pt modelId="{06EE8658-7BEA-4C86-8805-90AD9979C153}">
      <dgm:prSet phldrT="[Текст]" custT="1"/>
      <dgm:spPr/>
      <dgm:t>
        <a:bodyPr/>
        <a:lstStyle/>
        <a:p>
          <a:r>
            <a:rPr lang="ru-RU" sz="1600" b="0" dirty="0" smtClean="0"/>
            <a:t> </a:t>
          </a:r>
          <a:endParaRPr lang="ru-RU" sz="1600" b="0" dirty="0"/>
        </a:p>
      </dgm:t>
    </dgm:pt>
    <dgm:pt modelId="{A4A09A48-FBF2-4465-AC17-9FC4EB716B13}" type="sibTrans" cxnId="{73517918-0E28-4914-A2DB-F3CD14244753}">
      <dgm:prSet/>
      <dgm:spPr/>
      <dgm:t>
        <a:bodyPr/>
        <a:lstStyle/>
        <a:p>
          <a:endParaRPr lang="ru-RU" sz="1400"/>
        </a:p>
      </dgm:t>
    </dgm:pt>
    <dgm:pt modelId="{7BB8ADA2-FF85-49AB-A306-0E26E8C3C7BC}" type="parTrans" cxnId="{73517918-0E28-4914-A2DB-F3CD14244753}">
      <dgm:prSet/>
      <dgm:spPr/>
      <dgm:t>
        <a:bodyPr/>
        <a:lstStyle/>
        <a:p>
          <a:endParaRPr lang="ru-RU" sz="1400"/>
        </a:p>
      </dgm:t>
    </dgm:pt>
    <dgm:pt modelId="{02481B20-47AA-42F8-9462-87F555411AB5}">
      <dgm:prSet phldrT="[Текст]" custT="1"/>
      <dgm:spPr/>
      <dgm:t>
        <a:bodyPr/>
        <a:lstStyle/>
        <a:p>
          <a:r>
            <a:rPr lang="ru-RU" sz="1600" b="0" dirty="0" smtClean="0">
              <a:solidFill>
                <a:srgbClr val="C00000"/>
              </a:solidFill>
            </a:rPr>
            <a:t>Педагогический состав:</a:t>
          </a:r>
          <a:endParaRPr lang="ru-RU" sz="1600" b="0" dirty="0">
            <a:solidFill>
              <a:srgbClr val="C00000"/>
            </a:solidFill>
          </a:endParaRPr>
        </a:p>
      </dgm:t>
    </dgm:pt>
    <dgm:pt modelId="{CC8A9145-359E-4E29-B398-1CE4CE693E5C}" type="sibTrans" cxnId="{1AB07425-4A22-4BFB-BD3F-1070A1CF0548}">
      <dgm:prSet/>
      <dgm:spPr/>
      <dgm:t>
        <a:bodyPr/>
        <a:lstStyle/>
        <a:p>
          <a:endParaRPr lang="ru-RU" sz="1400"/>
        </a:p>
      </dgm:t>
    </dgm:pt>
    <dgm:pt modelId="{0664B7EC-C7A6-4FC0-9527-C54F6B125F93}" type="parTrans" cxnId="{1AB07425-4A22-4BFB-BD3F-1070A1CF0548}">
      <dgm:prSet/>
      <dgm:spPr/>
      <dgm:t>
        <a:bodyPr/>
        <a:lstStyle/>
        <a:p>
          <a:endParaRPr lang="ru-RU" sz="1400"/>
        </a:p>
      </dgm:t>
    </dgm:pt>
    <dgm:pt modelId="{9B3FA327-9D3C-4619-82B6-3FECB8954AC6}">
      <dgm:prSet phldrT="[Текст]" custT="1"/>
      <dgm:spPr/>
      <dgm:t>
        <a:bodyPr/>
        <a:lstStyle/>
        <a:p>
          <a:r>
            <a:rPr lang="ru-RU" sz="1400" b="0" dirty="0" smtClean="0">
              <a:solidFill>
                <a:srgbClr val="C00000"/>
              </a:solidFill>
            </a:rPr>
            <a:t>Заведующая МДОУ Некоузский детский сад № 3 Кузнецова Валентина Владимировна;</a:t>
          </a:r>
          <a:endParaRPr lang="ru-RU" sz="1400" b="0" dirty="0">
            <a:solidFill>
              <a:srgbClr val="C00000"/>
            </a:solidFill>
          </a:endParaRPr>
        </a:p>
      </dgm:t>
    </dgm:pt>
    <dgm:pt modelId="{B3DA06D5-A11D-4FD2-A829-53EEC35CE97A}" type="parTrans" cxnId="{56A51D40-9D55-4C03-946A-23F1AD25A89E}">
      <dgm:prSet/>
      <dgm:spPr/>
      <dgm:t>
        <a:bodyPr/>
        <a:lstStyle/>
        <a:p>
          <a:endParaRPr lang="ru-RU"/>
        </a:p>
      </dgm:t>
    </dgm:pt>
    <dgm:pt modelId="{AC452CB4-B4F3-4069-B740-D30B4B8DE42C}" type="sibTrans" cxnId="{56A51D40-9D55-4C03-946A-23F1AD25A89E}">
      <dgm:prSet/>
      <dgm:spPr/>
      <dgm:t>
        <a:bodyPr/>
        <a:lstStyle/>
        <a:p>
          <a:endParaRPr lang="ru-RU"/>
        </a:p>
      </dgm:t>
    </dgm:pt>
    <dgm:pt modelId="{4FF7D306-701E-4F78-AE9F-AE989F74F32F}">
      <dgm:prSet phldrT="[Текст]" custT="1"/>
      <dgm:spPr/>
      <dgm:t>
        <a:bodyPr/>
        <a:lstStyle/>
        <a:p>
          <a:r>
            <a:rPr lang="ru-RU" sz="1400" b="0" dirty="0" smtClean="0">
              <a:solidFill>
                <a:srgbClr val="C00000"/>
              </a:solidFill>
            </a:rPr>
            <a:t>Руководитель адаптационного клуба: Аскерова Аида Усмановна,  </a:t>
          </a:r>
          <a:r>
            <a:rPr lang="en-US" sz="1400" b="0" dirty="0" smtClean="0">
              <a:solidFill>
                <a:srgbClr val="C00000"/>
              </a:solidFill>
            </a:rPr>
            <a:t>I </a:t>
          </a:r>
          <a:r>
            <a:rPr lang="ru-RU" sz="1400" b="0" dirty="0" err="1" smtClean="0">
              <a:solidFill>
                <a:srgbClr val="C00000"/>
              </a:solidFill>
            </a:rPr>
            <a:t>квалифика-ционная</a:t>
          </a:r>
          <a:r>
            <a:rPr lang="ru-RU" sz="1400" b="0" dirty="0" smtClean="0">
              <a:solidFill>
                <a:srgbClr val="C00000"/>
              </a:solidFill>
            </a:rPr>
            <a:t> категория;   </a:t>
          </a:r>
          <a:endParaRPr lang="ru-RU" sz="1400" b="0" dirty="0">
            <a:solidFill>
              <a:srgbClr val="C00000"/>
            </a:solidFill>
          </a:endParaRPr>
        </a:p>
      </dgm:t>
    </dgm:pt>
    <dgm:pt modelId="{9D1132B3-CAFA-49D5-B763-B2A1EACC8618}" type="parTrans" cxnId="{6CA55460-911D-465A-878D-70F6E8F6C07E}">
      <dgm:prSet/>
      <dgm:spPr/>
      <dgm:t>
        <a:bodyPr/>
        <a:lstStyle/>
        <a:p>
          <a:endParaRPr lang="ru-RU"/>
        </a:p>
      </dgm:t>
    </dgm:pt>
    <dgm:pt modelId="{5D68361B-B369-4A47-BFA1-4B49A54CDFAF}" type="sibTrans" cxnId="{6CA55460-911D-465A-878D-70F6E8F6C07E}">
      <dgm:prSet/>
      <dgm:spPr/>
      <dgm:t>
        <a:bodyPr/>
        <a:lstStyle/>
        <a:p>
          <a:endParaRPr lang="ru-RU"/>
        </a:p>
      </dgm:t>
    </dgm:pt>
    <dgm:pt modelId="{FC76D8C8-0111-44BD-8037-72AD1E860456}">
      <dgm:prSet phldrT="[Текст]" custT="1"/>
      <dgm:spPr/>
      <dgm:t>
        <a:bodyPr/>
        <a:lstStyle/>
        <a:p>
          <a:r>
            <a:rPr lang="ru-RU" sz="1400" b="0" dirty="0" smtClean="0">
              <a:solidFill>
                <a:srgbClr val="C00000"/>
              </a:solidFill>
            </a:rPr>
            <a:t>педагог-психолог: Вишнякова Татьяна Петровна, высшая квалификационная категория;</a:t>
          </a:r>
          <a:endParaRPr lang="ru-RU" sz="1400" b="0" dirty="0">
            <a:solidFill>
              <a:srgbClr val="C00000"/>
            </a:solidFill>
          </a:endParaRPr>
        </a:p>
      </dgm:t>
    </dgm:pt>
    <dgm:pt modelId="{021991CE-01AB-46E0-967B-AAC5F2093AE5}" type="parTrans" cxnId="{31E96926-6577-4E6E-877F-E8A40773EB34}">
      <dgm:prSet/>
      <dgm:spPr/>
      <dgm:t>
        <a:bodyPr/>
        <a:lstStyle/>
        <a:p>
          <a:endParaRPr lang="ru-RU"/>
        </a:p>
      </dgm:t>
    </dgm:pt>
    <dgm:pt modelId="{4075BD99-457B-4229-8DBD-27E3418338F9}" type="sibTrans" cxnId="{31E96926-6577-4E6E-877F-E8A40773EB34}">
      <dgm:prSet/>
      <dgm:spPr/>
      <dgm:t>
        <a:bodyPr/>
        <a:lstStyle/>
        <a:p>
          <a:endParaRPr lang="ru-RU"/>
        </a:p>
      </dgm:t>
    </dgm:pt>
    <dgm:pt modelId="{5DEDCE34-365A-413D-A6A3-46AF6B24C717}">
      <dgm:prSet phldrT="[Текст]" custT="1"/>
      <dgm:spPr/>
      <dgm:t>
        <a:bodyPr/>
        <a:lstStyle/>
        <a:p>
          <a:r>
            <a:rPr lang="ru-RU" sz="1400" b="0" dirty="0" smtClean="0">
              <a:solidFill>
                <a:srgbClr val="C00000"/>
              </a:solidFill>
            </a:rPr>
            <a:t>учитель-логопед: Бондарева Елена Александровна, </a:t>
          </a:r>
          <a:r>
            <a:rPr lang="en-US" sz="1400" b="0" dirty="0" smtClean="0">
              <a:solidFill>
                <a:srgbClr val="C00000"/>
              </a:solidFill>
            </a:rPr>
            <a:t>I </a:t>
          </a:r>
          <a:r>
            <a:rPr lang="ru-RU" sz="1400" b="0" dirty="0" smtClean="0">
              <a:solidFill>
                <a:srgbClr val="C00000"/>
              </a:solidFill>
            </a:rPr>
            <a:t>квалификационная категория   </a:t>
          </a:r>
        </a:p>
        <a:p>
          <a:r>
            <a:rPr lang="ru-RU" sz="1400" b="0" dirty="0" smtClean="0">
              <a:solidFill>
                <a:srgbClr val="C00000"/>
              </a:solidFill>
            </a:rPr>
            <a:t>инструктор по физической культуре: Фролова Наталья Валентиновна, </a:t>
          </a:r>
          <a:r>
            <a:rPr lang="en-US" sz="1400" b="0" dirty="0" smtClean="0">
              <a:solidFill>
                <a:srgbClr val="C00000"/>
              </a:solidFill>
            </a:rPr>
            <a:t>I </a:t>
          </a:r>
          <a:r>
            <a:rPr lang="ru-RU" sz="1400" b="0" dirty="0" smtClean="0">
              <a:solidFill>
                <a:srgbClr val="C00000"/>
              </a:solidFill>
            </a:rPr>
            <a:t>квалификационная категория;   </a:t>
          </a:r>
          <a:endParaRPr lang="ru-RU" sz="1400" b="0" dirty="0">
            <a:solidFill>
              <a:srgbClr val="C00000"/>
            </a:solidFill>
          </a:endParaRPr>
        </a:p>
      </dgm:t>
    </dgm:pt>
    <dgm:pt modelId="{1BB2D8D0-BFEF-4570-9E82-9F5F687AEE31}" type="parTrans" cxnId="{9D3D5146-24CE-4D77-A4BE-F8AAF625BEE5}">
      <dgm:prSet/>
      <dgm:spPr/>
      <dgm:t>
        <a:bodyPr/>
        <a:lstStyle/>
        <a:p>
          <a:endParaRPr lang="ru-RU"/>
        </a:p>
      </dgm:t>
    </dgm:pt>
    <dgm:pt modelId="{841359E1-2EEB-4946-B658-FD7475D69E58}" type="sibTrans" cxnId="{9D3D5146-24CE-4D77-A4BE-F8AAF625BEE5}">
      <dgm:prSet/>
      <dgm:spPr/>
      <dgm:t>
        <a:bodyPr/>
        <a:lstStyle/>
        <a:p>
          <a:endParaRPr lang="ru-RU"/>
        </a:p>
      </dgm:t>
    </dgm:pt>
    <dgm:pt modelId="{8A651478-DB37-432E-BD78-67FE5536512A}">
      <dgm:prSet phldrT="[Текст]" custT="1"/>
      <dgm:spPr/>
      <dgm:t>
        <a:bodyPr/>
        <a:lstStyle/>
        <a:p>
          <a:r>
            <a:rPr lang="ru-RU" sz="1400" b="0" dirty="0" smtClean="0">
              <a:solidFill>
                <a:srgbClr val="C00000"/>
              </a:solidFill>
            </a:rPr>
            <a:t>воспитатели: Кирсанова Елена Николаевна,</a:t>
          </a:r>
          <a:r>
            <a:rPr lang="en-US" sz="1400" b="0" dirty="0" smtClean="0">
              <a:solidFill>
                <a:srgbClr val="C00000"/>
              </a:solidFill>
            </a:rPr>
            <a:t>I </a:t>
          </a:r>
          <a:r>
            <a:rPr lang="ru-RU" sz="1400" b="0" dirty="0" smtClean="0">
              <a:solidFill>
                <a:srgbClr val="C00000"/>
              </a:solidFill>
            </a:rPr>
            <a:t>квалификационная категория Воронина Ольга Николаевна, соответствие занимаемой должности</a:t>
          </a:r>
          <a:endParaRPr lang="ru-RU" sz="1400" b="0" dirty="0">
            <a:solidFill>
              <a:srgbClr val="C00000"/>
            </a:solidFill>
          </a:endParaRPr>
        </a:p>
      </dgm:t>
    </dgm:pt>
    <dgm:pt modelId="{DD6DEDC5-C523-4C70-B665-A694D197CEEE}" type="parTrans" cxnId="{0DA16208-BDD1-4558-BECE-19878647B4AB}">
      <dgm:prSet/>
      <dgm:spPr/>
      <dgm:t>
        <a:bodyPr/>
        <a:lstStyle/>
        <a:p>
          <a:endParaRPr lang="ru-RU"/>
        </a:p>
      </dgm:t>
    </dgm:pt>
    <dgm:pt modelId="{F6929EFD-BF2B-4961-92E3-01A622615C19}" type="sibTrans" cxnId="{0DA16208-BDD1-4558-BECE-19878647B4AB}">
      <dgm:prSet/>
      <dgm:spPr/>
      <dgm:t>
        <a:bodyPr/>
        <a:lstStyle/>
        <a:p>
          <a:endParaRPr lang="ru-RU"/>
        </a:p>
      </dgm:t>
    </dgm:pt>
    <dgm:pt modelId="{D8FD3F45-DC51-4A16-9350-2577523545FD}">
      <dgm:prSet phldrT="[Текст]" custT="1"/>
      <dgm:spPr/>
      <dgm:t>
        <a:bodyPr/>
        <a:lstStyle/>
        <a:p>
          <a:r>
            <a:rPr lang="ru-RU" sz="1400" b="0" dirty="0" smtClean="0">
              <a:solidFill>
                <a:srgbClr val="C00000"/>
              </a:solidFill>
            </a:rPr>
            <a:t>медсестра: Виноградова Светлана Александровна</a:t>
          </a:r>
        </a:p>
        <a:p>
          <a:endParaRPr lang="ru-RU" b="0" dirty="0" smtClean="0"/>
        </a:p>
        <a:p>
          <a:endParaRPr lang="ru-RU" dirty="0" smtClean="0"/>
        </a:p>
        <a:p>
          <a:endParaRPr lang="ru-RU" sz="1400" b="1" dirty="0">
            <a:solidFill>
              <a:srgbClr val="C00000"/>
            </a:solidFill>
          </a:endParaRPr>
        </a:p>
      </dgm:t>
    </dgm:pt>
    <dgm:pt modelId="{668C2723-5295-4F8C-B805-C506E4520566}" type="parTrans" cxnId="{CF18DBD6-35BB-4B70-8E2B-793CB14C787A}">
      <dgm:prSet/>
      <dgm:spPr/>
      <dgm:t>
        <a:bodyPr/>
        <a:lstStyle/>
        <a:p>
          <a:endParaRPr lang="ru-RU"/>
        </a:p>
      </dgm:t>
    </dgm:pt>
    <dgm:pt modelId="{95375893-C049-4F9B-A8A7-1DBA01AE0A2F}" type="sibTrans" cxnId="{CF18DBD6-35BB-4B70-8E2B-793CB14C787A}">
      <dgm:prSet/>
      <dgm:spPr/>
      <dgm:t>
        <a:bodyPr/>
        <a:lstStyle/>
        <a:p>
          <a:endParaRPr lang="ru-RU"/>
        </a:p>
      </dgm:t>
    </dgm:pt>
    <dgm:pt modelId="{D3B2754A-5C25-4A53-B918-F42639E3F5A3}" type="pres">
      <dgm:prSet presAssocID="{E19ABBE2-A913-4F19-9A06-C3553E6887B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363092-41E7-4DE8-B190-F26724E33BBA}" type="pres">
      <dgm:prSet presAssocID="{F486A606-8A2F-4521-A3F4-7A3A382DB6D5}" presName="composite" presStyleCnt="0"/>
      <dgm:spPr/>
    </dgm:pt>
    <dgm:pt modelId="{3E106D89-8123-46B5-84BE-579C6488C0D0}" type="pres">
      <dgm:prSet presAssocID="{F486A606-8A2F-4521-A3F4-7A3A382DB6D5}" presName="parentText" presStyleLbl="alignNode1" presStyleIdx="0" presStyleCnt="3" custLinFactNeighborX="-14078" custLinFactNeighborY="-2557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5F6217-63B1-44A3-8121-394D2832FD3C}" type="pres">
      <dgm:prSet presAssocID="{F486A606-8A2F-4521-A3F4-7A3A382DB6D5}" presName="descendantText" presStyleLbl="alignAcc1" presStyleIdx="0" presStyleCnt="3" custScaleY="95004" custLinFactNeighborX="-171" custLinFactNeighborY="-163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F0E2E3-810E-4A7E-A17C-6D703C26B0A6}" type="pres">
      <dgm:prSet presAssocID="{3C57E15F-FBF8-4812-88CC-A98D3E5A22DF}" presName="sp" presStyleCnt="0"/>
      <dgm:spPr/>
    </dgm:pt>
    <dgm:pt modelId="{96495E5B-7075-4B73-9F54-9C3138B9EFF8}" type="pres">
      <dgm:prSet presAssocID="{06EE8658-7BEA-4C86-8805-90AD9979C153}" presName="composite" presStyleCnt="0"/>
      <dgm:spPr/>
    </dgm:pt>
    <dgm:pt modelId="{BE80C621-A190-48A5-B16B-106CE29FEB73}" type="pres">
      <dgm:prSet presAssocID="{06EE8658-7BEA-4C86-8805-90AD9979C153}" presName="parentText" presStyleLbl="alignNode1" presStyleIdx="1" presStyleCnt="3" custLinFactNeighborX="0" custLinFactNeighborY="-3220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1A8055-A3A1-4A55-BCF6-D1F9769CC982}" type="pres">
      <dgm:prSet presAssocID="{06EE8658-7BEA-4C86-8805-90AD9979C153}" presName="descendantText" presStyleLbl="alignAcc1" presStyleIdx="1" presStyleCnt="3" custScaleX="95979" custScaleY="165047" custLinFactNeighborX="-2170" custLinFactNeighborY="-311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87C648-1D68-445E-8788-77609B8B92F1}" type="pres">
      <dgm:prSet presAssocID="{A4A09A48-FBF2-4465-AC17-9FC4EB716B13}" presName="sp" presStyleCnt="0"/>
      <dgm:spPr/>
    </dgm:pt>
    <dgm:pt modelId="{5E8AEEBD-EEA6-4A1D-BE32-3467D6024836}" type="pres">
      <dgm:prSet presAssocID="{944E7BC6-B35D-40E2-AE0C-198ED3369548}" presName="composite" presStyleCnt="0"/>
      <dgm:spPr/>
    </dgm:pt>
    <dgm:pt modelId="{01EC037C-18FD-4418-92CA-2A4226C51194}" type="pres">
      <dgm:prSet presAssocID="{944E7BC6-B35D-40E2-AE0C-198ED3369548}" presName="parentText" presStyleLbl="alignNode1" presStyleIdx="2" presStyleCnt="3" custScaleY="333620" custLinFactNeighborX="-28157" custLinFactNeighborY="-6614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A9306B-CA98-4E93-9BAD-00DD0ED38CC9}" type="pres">
      <dgm:prSet presAssocID="{944E7BC6-B35D-40E2-AE0C-198ED3369548}" presName="descendantText" presStyleLbl="alignAcc1" presStyleIdx="2" presStyleCnt="3" custScaleX="99740" custScaleY="807354" custLinFactNeighborX="297" custLinFactNeighborY="-165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E96926-6577-4E6E-877F-E8A40773EB34}" srcId="{944E7BC6-B35D-40E2-AE0C-198ED3369548}" destId="{FC76D8C8-0111-44BD-8037-72AD1E860456}" srcOrd="7" destOrd="0" parTransId="{021991CE-01AB-46E0-967B-AAC5F2093AE5}" sibTransId="{4075BD99-457B-4229-8DBD-27E3418338F9}"/>
    <dgm:cxn modelId="{DAB3596A-4207-4909-9A08-8CC30786F665}" srcId="{944E7BC6-B35D-40E2-AE0C-198ED3369548}" destId="{06EB0CCB-0B79-43EC-A9E3-22658071319E}" srcOrd="0" destOrd="0" parTransId="{A6AE8457-EC4B-4CA7-9D34-2DD2B6C0EBD4}" sibTransId="{0C0AF71F-EE58-41CD-B76F-C2491A747FCF}"/>
    <dgm:cxn modelId="{A94C364C-081F-40A7-8A5A-15C824A60BD8}" srcId="{E19ABBE2-A913-4F19-9A06-C3553E6887BE}" destId="{944E7BC6-B35D-40E2-AE0C-198ED3369548}" srcOrd="2" destOrd="0" parTransId="{EC406B21-F5A8-4D93-A493-7F9A532A5B38}" sibTransId="{77FFE6CD-1529-4810-A508-BE3F78DB1724}"/>
    <dgm:cxn modelId="{6521B950-FC87-4A5E-B1C9-C3797A41E345}" srcId="{944E7BC6-B35D-40E2-AE0C-198ED3369548}" destId="{A9C1C179-5C1D-47C3-BB16-1248911E6DC0}" srcOrd="9" destOrd="0" parTransId="{9D79B87D-2379-42F7-96F4-F76B5678493C}" sibTransId="{6074373D-C148-4F4E-9B1B-6CF050561740}"/>
    <dgm:cxn modelId="{C59024E8-97F7-4465-8998-C0F2CD64855C}" type="presOf" srcId="{ADAD3D96-120C-4021-A04A-E7E2558C9713}" destId="{F4A9306B-CA98-4E93-9BAD-00DD0ED38CC9}" srcOrd="0" destOrd="1" presId="urn:microsoft.com/office/officeart/2005/8/layout/chevron2"/>
    <dgm:cxn modelId="{6046BF05-720D-4C34-8494-B350296A7632}" srcId="{944E7BC6-B35D-40E2-AE0C-198ED3369548}" destId="{AC46125D-95EB-47E9-B34F-C8AD51037631}" srcOrd="6" destOrd="0" parTransId="{E4074D47-67F5-4186-98F0-6E2875F04055}" sibTransId="{D60215C3-AA86-4FE0-AEFA-BFE590D0F835}"/>
    <dgm:cxn modelId="{41319919-61C6-4FA3-917E-C335BD166905}" srcId="{944E7BC6-B35D-40E2-AE0C-198ED3369548}" destId="{ADAD3D96-120C-4021-A04A-E7E2558C9713}" srcOrd="1" destOrd="0" parTransId="{AE365E2A-8FE2-46BD-8749-876B612A6ED6}" sibTransId="{DED2137E-584A-4A3C-9E12-8942BF73CC01}"/>
    <dgm:cxn modelId="{402E6847-7C99-4B66-A361-6AECB1B49B57}" type="presOf" srcId="{4FF7D306-701E-4F78-AE9F-AE989F74F32F}" destId="{F4A9306B-CA98-4E93-9BAD-00DD0ED38CC9}" srcOrd="0" destOrd="5" presId="urn:microsoft.com/office/officeart/2005/8/layout/chevron2"/>
    <dgm:cxn modelId="{24E81AA8-D2BC-489C-8733-1405B2FF2432}" srcId="{06EE8658-7BEA-4C86-8805-90AD9979C153}" destId="{4AE9C121-2CB9-45F8-ABA7-099345FF3A4C}" srcOrd="0" destOrd="0" parTransId="{5A7AE8CF-78B5-47EB-ABA4-50467DE648D0}" sibTransId="{C34F5B32-3C93-4BF4-A561-AB9B3999C19C}"/>
    <dgm:cxn modelId="{7ECC9145-E20F-4B5D-A7B4-B15491B0B2DF}" type="presOf" srcId="{E19ABBE2-A913-4F19-9A06-C3553E6887BE}" destId="{D3B2754A-5C25-4A53-B918-F42639E3F5A3}" srcOrd="0" destOrd="0" presId="urn:microsoft.com/office/officeart/2005/8/layout/chevron2"/>
    <dgm:cxn modelId="{E98CA59C-FB28-4C0C-9072-141DC32D5E47}" type="presOf" srcId="{F486A606-8A2F-4521-A3F4-7A3A382DB6D5}" destId="{3E106D89-8123-46B5-84BE-579C6488C0D0}" srcOrd="0" destOrd="0" presId="urn:microsoft.com/office/officeart/2005/8/layout/chevron2"/>
    <dgm:cxn modelId="{AE647553-EEBC-43A7-8D70-A2317925993F}" srcId="{944E7BC6-B35D-40E2-AE0C-198ED3369548}" destId="{FF792370-5B03-4372-B324-070EC7ABDFA3}" srcOrd="2" destOrd="0" parTransId="{FBDC0AA0-5122-42C5-A143-64A8E27F99C4}" sibTransId="{6DFF34C6-2DCF-47B3-A2A9-9F1713766548}"/>
    <dgm:cxn modelId="{6CA55460-911D-465A-878D-70F6E8F6C07E}" srcId="{944E7BC6-B35D-40E2-AE0C-198ED3369548}" destId="{4FF7D306-701E-4F78-AE9F-AE989F74F32F}" srcOrd="5" destOrd="0" parTransId="{9D1132B3-CAFA-49D5-B763-B2A1EACC8618}" sibTransId="{5D68361B-B369-4A47-BFA1-4B49A54CDFAF}"/>
    <dgm:cxn modelId="{1AB07425-4A22-4BFB-BD3F-1070A1CF0548}" srcId="{944E7BC6-B35D-40E2-AE0C-198ED3369548}" destId="{02481B20-47AA-42F8-9462-87F555411AB5}" srcOrd="3" destOrd="0" parTransId="{0664B7EC-C7A6-4FC0-9527-C54F6B125F93}" sibTransId="{CC8A9145-359E-4E29-B398-1CE4CE693E5C}"/>
    <dgm:cxn modelId="{D76505B3-0A09-4D18-93CE-2AC86794FC73}" type="presOf" srcId="{9B3FA327-9D3C-4619-82B6-3FECB8954AC6}" destId="{F4A9306B-CA98-4E93-9BAD-00DD0ED38CC9}" srcOrd="0" destOrd="4" presId="urn:microsoft.com/office/officeart/2005/8/layout/chevron2"/>
    <dgm:cxn modelId="{69F3BB52-1A49-49E4-8EDD-717E6BE14AB9}" type="presOf" srcId="{9717D26A-9A2E-44E2-9C20-A0C04A9F9712}" destId="{3C5F6217-63B1-44A3-8121-394D2832FD3C}" srcOrd="0" destOrd="0" presId="urn:microsoft.com/office/officeart/2005/8/layout/chevron2"/>
    <dgm:cxn modelId="{408EABBA-BADB-44C8-B23A-74F2D64250E8}" srcId="{E19ABBE2-A913-4F19-9A06-C3553E6887BE}" destId="{F486A606-8A2F-4521-A3F4-7A3A382DB6D5}" srcOrd="0" destOrd="0" parTransId="{7B8AE847-4087-466D-B640-4CDA6F4EF395}" sibTransId="{3C57E15F-FBF8-4812-88CC-A98D3E5A22DF}"/>
    <dgm:cxn modelId="{71E3CBBC-DF22-40CD-A4A6-7961F23662EC}" type="presOf" srcId="{5DEDCE34-365A-413D-A6A3-46AF6B24C717}" destId="{F4A9306B-CA98-4E93-9BAD-00DD0ED38CC9}" srcOrd="0" destOrd="8" presId="urn:microsoft.com/office/officeart/2005/8/layout/chevron2"/>
    <dgm:cxn modelId="{17BF13E1-ED90-4760-94E8-A1D9095171E7}" type="presOf" srcId="{02481B20-47AA-42F8-9462-87F555411AB5}" destId="{F4A9306B-CA98-4E93-9BAD-00DD0ED38CC9}" srcOrd="0" destOrd="3" presId="urn:microsoft.com/office/officeart/2005/8/layout/chevron2"/>
    <dgm:cxn modelId="{3C1A38FE-9EAA-4079-A453-C74F744E0D24}" type="presOf" srcId="{A9C1C179-5C1D-47C3-BB16-1248911E6DC0}" destId="{F4A9306B-CA98-4E93-9BAD-00DD0ED38CC9}" srcOrd="0" destOrd="9" presId="urn:microsoft.com/office/officeart/2005/8/layout/chevron2"/>
    <dgm:cxn modelId="{37894551-99CA-435D-AE49-CF7D43113A3A}" type="presOf" srcId="{06EE8658-7BEA-4C86-8805-90AD9979C153}" destId="{BE80C621-A190-48A5-B16B-106CE29FEB73}" srcOrd="0" destOrd="0" presId="urn:microsoft.com/office/officeart/2005/8/layout/chevron2"/>
    <dgm:cxn modelId="{2B09E684-4367-46ED-82C5-1BDAC48A5F90}" type="presOf" srcId="{FF792370-5B03-4372-B324-070EC7ABDFA3}" destId="{F4A9306B-CA98-4E93-9BAD-00DD0ED38CC9}" srcOrd="0" destOrd="2" presId="urn:microsoft.com/office/officeart/2005/8/layout/chevron2"/>
    <dgm:cxn modelId="{B5381198-737C-40E1-9D55-7FAF3A9BC5C1}" type="presOf" srcId="{4AE9C121-2CB9-45F8-ABA7-099345FF3A4C}" destId="{BA1A8055-A3A1-4A55-BCF6-D1F9769CC982}" srcOrd="0" destOrd="0" presId="urn:microsoft.com/office/officeart/2005/8/layout/chevron2"/>
    <dgm:cxn modelId="{77E7A9A7-3D4C-43D6-854C-E6B997A587B1}" type="presOf" srcId="{06EB0CCB-0B79-43EC-A9E3-22658071319E}" destId="{F4A9306B-CA98-4E93-9BAD-00DD0ED38CC9}" srcOrd="0" destOrd="0" presId="urn:microsoft.com/office/officeart/2005/8/layout/chevron2"/>
    <dgm:cxn modelId="{56A51D40-9D55-4C03-946A-23F1AD25A89E}" srcId="{944E7BC6-B35D-40E2-AE0C-198ED3369548}" destId="{9B3FA327-9D3C-4619-82B6-3FECB8954AC6}" srcOrd="4" destOrd="0" parTransId="{B3DA06D5-A11D-4FD2-A829-53EEC35CE97A}" sibTransId="{AC452CB4-B4F3-4069-B740-D30B4B8DE42C}"/>
    <dgm:cxn modelId="{ABE3CBAF-8297-457B-9296-AC4FDA6AFBA4}" type="presOf" srcId="{D8FD3F45-DC51-4A16-9350-2577523545FD}" destId="{F4A9306B-CA98-4E93-9BAD-00DD0ED38CC9}" srcOrd="0" destOrd="11" presId="urn:microsoft.com/office/officeart/2005/8/layout/chevron2"/>
    <dgm:cxn modelId="{03F0EAF4-5585-4B5F-8637-D0679C06F9C8}" srcId="{F486A606-8A2F-4521-A3F4-7A3A382DB6D5}" destId="{9717D26A-9A2E-44E2-9C20-A0C04A9F9712}" srcOrd="0" destOrd="0" parTransId="{EF005A80-DCDF-4C52-9187-D1CA5A11EBF0}" sibTransId="{E14D9714-8D21-4AFE-96E4-7BBF7D953E3F}"/>
    <dgm:cxn modelId="{E135083E-B180-4BEE-AA5A-F41C481A286A}" type="presOf" srcId="{AC46125D-95EB-47E9-B34F-C8AD51037631}" destId="{F4A9306B-CA98-4E93-9BAD-00DD0ED38CC9}" srcOrd="0" destOrd="6" presId="urn:microsoft.com/office/officeart/2005/8/layout/chevron2"/>
    <dgm:cxn modelId="{CF18DBD6-35BB-4B70-8E2B-793CB14C787A}" srcId="{944E7BC6-B35D-40E2-AE0C-198ED3369548}" destId="{D8FD3F45-DC51-4A16-9350-2577523545FD}" srcOrd="11" destOrd="0" parTransId="{668C2723-5295-4F8C-B805-C506E4520566}" sibTransId="{95375893-C049-4F9B-A8A7-1DBA01AE0A2F}"/>
    <dgm:cxn modelId="{9D3D5146-24CE-4D77-A4BE-F8AAF625BEE5}" srcId="{944E7BC6-B35D-40E2-AE0C-198ED3369548}" destId="{5DEDCE34-365A-413D-A6A3-46AF6B24C717}" srcOrd="8" destOrd="0" parTransId="{1BB2D8D0-BFEF-4570-9E82-9F5F687AEE31}" sibTransId="{841359E1-2EEB-4946-B658-FD7475D69E58}"/>
    <dgm:cxn modelId="{0DA16208-BDD1-4558-BECE-19878647B4AB}" srcId="{944E7BC6-B35D-40E2-AE0C-198ED3369548}" destId="{8A651478-DB37-432E-BD78-67FE5536512A}" srcOrd="10" destOrd="0" parTransId="{DD6DEDC5-C523-4C70-B665-A694D197CEEE}" sibTransId="{F6929EFD-BF2B-4961-92E3-01A622615C19}"/>
    <dgm:cxn modelId="{F1188024-B7B4-4872-B43C-4790CCC63F85}" type="presOf" srcId="{8A651478-DB37-432E-BD78-67FE5536512A}" destId="{F4A9306B-CA98-4E93-9BAD-00DD0ED38CC9}" srcOrd="0" destOrd="10" presId="urn:microsoft.com/office/officeart/2005/8/layout/chevron2"/>
    <dgm:cxn modelId="{F3ADE900-31F7-476C-878D-0E8311972ED3}" type="presOf" srcId="{FC76D8C8-0111-44BD-8037-72AD1E860456}" destId="{F4A9306B-CA98-4E93-9BAD-00DD0ED38CC9}" srcOrd="0" destOrd="7" presId="urn:microsoft.com/office/officeart/2005/8/layout/chevron2"/>
    <dgm:cxn modelId="{73517918-0E28-4914-A2DB-F3CD14244753}" srcId="{E19ABBE2-A913-4F19-9A06-C3553E6887BE}" destId="{06EE8658-7BEA-4C86-8805-90AD9979C153}" srcOrd="1" destOrd="0" parTransId="{7BB8ADA2-FF85-49AB-A306-0E26E8C3C7BC}" sibTransId="{A4A09A48-FBF2-4465-AC17-9FC4EB716B13}"/>
    <dgm:cxn modelId="{C28CC7DA-E5FF-4F81-A4AB-797009B04C2A}" type="presOf" srcId="{944E7BC6-B35D-40E2-AE0C-198ED3369548}" destId="{01EC037C-18FD-4418-92CA-2A4226C51194}" srcOrd="0" destOrd="0" presId="urn:microsoft.com/office/officeart/2005/8/layout/chevron2"/>
    <dgm:cxn modelId="{60F58114-BB25-4C51-8FC0-C0B175EFD4D4}" type="presParOf" srcId="{D3B2754A-5C25-4A53-B918-F42639E3F5A3}" destId="{B5363092-41E7-4DE8-B190-F26724E33BBA}" srcOrd="0" destOrd="0" presId="urn:microsoft.com/office/officeart/2005/8/layout/chevron2"/>
    <dgm:cxn modelId="{5A54AD36-E655-4D1F-922C-B2EDF5191CA4}" type="presParOf" srcId="{B5363092-41E7-4DE8-B190-F26724E33BBA}" destId="{3E106D89-8123-46B5-84BE-579C6488C0D0}" srcOrd="0" destOrd="0" presId="urn:microsoft.com/office/officeart/2005/8/layout/chevron2"/>
    <dgm:cxn modelId="{5675B2A7-8C75-4B33-976C-28410ACABAEE}" type="presParOf" srcId="{B5363092-41E7-4DE8-B190-F26724E33BBA}" destId="{3C5F6217-63B1-44A3-8121-394D2832FD3C}" srcOrd="1" destOrd="0" presId="urn:microsoft.com/office/officeart/2005/8/layout/chevron2"/>
    <dgm:cxn modelId="{913435BE-D4E8-4AAF-B63E-E10F6EC38D92}" type="presParOf" srcId="{D3B2754A-5C25-4A53-B918-F42639E3F5A3}" destId="{EAF0E2E3-810E-4A7E-A17C-6D703C26B0A6}" srcOrd="1" destOrd="0" presId="urn:microsoft.com/office/officeart/2005/8/layout/chevron2"/>
    <dgm:cxn modelId="{F42F5FF6-06E1-48C8-9425-5817D44C1F5C}" type="presParOf" srcId="{D3B2754A-5C25-4A53-B918-F42639E3F5A3}" destId="{96495E5B-7075-4B73-9F54-9C3138B9EFF8}" srcOrd="2" destOrd="0" presId="urn:microsoft.com/office/officeart/2005/8/layout/chevron2"/>
    <dgm:cxn modelId="{07F93713-C9E8-408B-B2C5-48E1C6B534A2}" type="presParOf" srcId="{96495E5B-7075-4B73-9F54-9C3138B9EFF8}" destId="{BE80C621-A190-48A5-B16B-106CE29FEB73}" srcOrd="0" destOrd="0" presId="urn:microsoft.com/office/officeart/2005/8/layout/chevron2"/>
    <dgm:cxn modelId="{A546FA79-D52C-4E79-B0C4-4F5495A09C6E}" type="presParOf" srcId="{96495E5B-7075-4B73-9F54-9C3138B9EFF8}" destId="{BA1A8055-A3A1-4A55-BCF6-D1F9769CC982}" srcOrd="1" destOrd="0" presId="urn:microsoft.com/office/officeart/2005/8/layout/chevron2"/>
    <dgm:cxn modelId="{286E3A23-107D-4876-9919-8722E57A65AF}" type="presParOf" srcId="{D3B2754A-5C25-4A53-B918-F42639E3F5A3}" destId="{3787C648-1D68-445E-8788-77609B8B92F1}" srcOrd="3" destOrd="0" presId="urn:microsoft.com/office/officeart/2005/8/layout/chevron2"/>
    <dgm:cxn modelId="{1F3C963D-D088-4DBB-BCBE-FECF122B6846}" type="presParOf" srcId="{D3B2754A-5C25-4A53-B918-F42639E3F5A3}" destId="{5E8AEEBD-EEA6-4A1D-BE32-3467D6024836}" srcOrd="4" destOrd="0" presId="urn:microsoft.com/office/officeart/2005/8/layout/chevron2"/>
    <dgm:cxn modelId="{89196789-D377-414A-8A23-70DC8C4AF48F}" type="presParOf" srcId="{5E8AEEBD-EEA6-4A1D-BE32-3467D6024836}" destId="{01EC037C-18FD-4418-92CA-2A4226C51194}" srcOrd="0" destOrd="0" presId="urn:microsoft.com/office/officeart/2005/8/layout/chevron2"/>
    <dgm:cxn modelId="{A1845CD8-0AD9-48EB-96CE-EA56AF88AFF8}" type="presParOf" srcId="{5E8AEEBD-EEA6-4A1D-BE32-3467D6024836}" destId="{F4A9306B-CA98-4E93-9BAD-00DD0ED38CC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56021F-9F0E-4817-BB0F-7F017706FBF2}" type="doc">
      <dgm:prSet loTypeId="urn:microsoft.com/office/officeart/2005/8/layout/cycle2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85F26A6-37AA-41A7-9CC9-A857DF82D5AD}">
      <dgm:prSet phldrT="[Текст]" custT="1"/>
      <dgm:spPr/>
      <dgm:t>
        <a:bodyPr/>
        <a:lstStyle/>
        <a:p>
          <a:r>
            <a:rPr lang="ru-RU" sz="1800" dirty="0" err="1" smtClean="0">
              <a:solidFill>
                <a:schemeClr val="bg1"/>
              </a:solidFill>
            </a:rPr>
            <a:t>Админист</a:t>
          </a:r>
          <a:r>
            <a:rPr lang="ru-RU" sz="1800" dirty="0" smtClean="0">
              <a:solidFill>
                <a:schemeClr val="bg1"/>
              </a:solidFill>
            </a:rPr>
            <a:t>-рация</a:t>
          </a:r>
        </a:p>
        <a:p>
          <a:endParaRPr lang="ru-RU" sz="1800" dirty="0">
            <a:solidFill>
              <a:schemeClr val="bg1"/>
            </a:solidFill>
          </a:endParaRPr>
        </a:p>
      </dgm:t>
    </dgm:pt>
    <dgm:pt modelId="{C3CCF721-87FC-4C12-96DB-D1126B5BB276}" type="parTrans" cxnId="{5603DEC0-4255-413C-A93B-A885341500BB}">
      <dgm:prSet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F6058032-767C-41D2-91ED-3C222B673BF8}" type="sibTrans" cxnId="{5603DEC0-4255-413C-A93B-A885341500BB}">
      <dgm:prSet custT="1"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623D572C-9AD0-4C26-B129-6918837731CE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Психолог</a:t>
          </a:r>
          <a:endParaRPr lang="ru-RU" sz="1800" dirty="0">
            <a:solidFill>
              <a:schemeClr val="bg1"/>
            </a:solidFill>
          </a:endParaRPr>
        </a:p>
      </dgm:t>
    </dgm:pt>
    <dgm:pt modelId="{98C19D74-B97D-4801-A5B8-D375F7FE56DB}" type="parTrans" cxnId="{39CF5DB3-07F6-4D04-985E-97520001C630}">
      <dgm:prSet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7E89D7DB-7A07-4B5E-B480-46BD0E374843}" type="sibTrans" cxnId="{39CF5DB3-07F6-4D04-985E-97520001C630}">
      <dgm:prSet custT="1"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C17D1A1A-20DC-43DA-B709-AB8E4E05455C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Учитель-логопед</a:t>
          </a:r>
          <a:endParaRPr lang="ru-RU" sz="1800" dirty="0">
            <a:solidFill>
              <a:schemeClr val="bg1"/>
            </a:solidFill>
          </a:endParaRPr>
        </a:p>
      </dgm:t>
    </dgm:pt>
    <dgm:pt modelId="{6D0823F5-B4E2-4071-9BCA-5862BED52CCF}" type="parTrans" cxnId="{ED7E36BF-1F85-4DAD-9708-CD44423E305B}">
      <dgm:prSet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7571F042-F697-4E9F-8B88-15050FD23E09}" type="sibTrans" cxnId="{ED7E36BF-1F85-4DAD-9708-CD44423E305B}">
      <dgm:prSet custT="1"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4C7F0010-4D74-4269-B9B4-35699B090711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Инструктор по физической</a:t>
          </a:r>
        </a:p>
        <a:p>
          <a:r>
            <a:rPr lang="ru-RU" sz="1800" dirty="0" smtClean="0">
              <a:solidFill>
                <a:schemeClr val="bg1"/>
              </a:solidFill>
            </a:rPr>
            <a:t>культуре</a:t>
          </a:r>
          <a:endParaRPr lang="ru-RU" sz="1800" dirty="0">
            <a:solidFill>
              <a:schemeClr val="bg1"/>
            </a:solidFill>
          </a:endParaRPr>
        </a:p>
      </dgm:t>
    </dgm:pt>
    <dgm:pt modelId="{453A3A95-FF90-4B91-84EA-D17981424FBC}" type="parTrans" cxnId="{47FF693F-517C-4FD5-8DCA-1C0CC48D5026}">
      <dgm:prSet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E6978883-F320-4318-8E00-22651DAADF62}" type="sibTrans" cxnId="{47FF693F-517C-4FD5-8DCA-1C0CC48D5026}">
      <dgm:prSet custT="1"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FD03DC7B-49A2-49AD-95B4-78DC4A40AA00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Воспитатель по </a:t>
          </a:r>
          <a:r>
            <a:rPr lang="ru-RU" sz="1800" dirty="0" err="1" smtClean="0">
              <a:solidFill>
                <a:schemeClr val="bg1"/>
              </a:solidFill>
            </a:rPr>
            <a:t>изодеятель-ности</a:t>
          </a:r>
          <a:endParaRPr lang="ru-RU" sz="1800" dirty="0">
            <a:solidFill>
              <a:schemeClr val="bg1"/>
            </a:solidFill>
          </a:endParaRPr>
        </a:p>
      </dgm:t>
    </dgm:pt>
    <dgm:pt modelId="{9026DA60-7C88-448D-BF48-9457A2416647}" type="parTrans" cxnId="{A592BE9B-6842-4FB9-83AF-99E802062EEE}">
      <dgm:prSet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CB571590-B811-4682-B281-9583208AC57F}" type="sibTrans" cxnId="{A592BE9B-6842-4FB9-83AF-99E802062EEE}">
      <dgm:prSet custT="1"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0A2F3A43-9193-4E2E-A7E4-4B2D4B05FE90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Медицинская сестра</a:t>
          </a:r>
          <a:endParaRPr lang="ru-RU" sz="1800" dirty="0">
            <a:solidFill>
              <a:schemeClr val="bg1"/>
            </a:solidFill>
          </a:endParaRPr>
        </a:p>
      </dgm:t>
    </dgm:pt>
    <dgm:pt modelId="{CFA6AE97-0F88-483C-BF6B-633AA4C1FEA3}" type="parTrans" cxnId="{46BB8B95-6ACC-410D-BA6D-E048FE08F772}">
      <dgm:prSet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1D3485E8-140C-4690-B934-DBB204AECD6C}" type="sibTrans" cxnId="{46BB8B95-6ACC-410D-BA6D-E048FE08F772}">
      <dgm:prSet custT="1"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38046DCD-EBBF-4193-8024-726A0C6D97FD}">
      <dgm:prSet phldrT="[Текст]" custT="1"/>
      <dgm:spPr/>
      <dgm:t>
        <a:bodyPr/>
        <a:lstStyle/>
        <a:p>
          <a:r>
            <a:rPr lang="ru-RU" sz="1800" b="0" dirty="0" smtClean="0">
              <a:solidFill>
                <a:schemeClr val="bg1"/>
              </a:solidFill>
            </a:rPr>
            <a:t>Врач-педиатр</a:t>
          </a:r>
          <a:endParaRPr lang="ru-RU" sz="1800" b="0" dirty="0">
            <a:solidFill>
              <a:schemeClr val="bg1"/>
            </a:solidFill>
          </a:endParaRPr>
        </a:p>
      </dgm:t>
    </dgm:pt>
    <dgm:pt modelId="{D4DCEB6C-8C27-4B47-9021-F71B83ECE7BE}" type="parTrans" cxnId="{43E1626F-FE9F-4372-B630-C66E88757649}">
      <dgm:prSet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4C988C59-6D5D-4782-9891-4E1E9FE10B2B}" type="sibTrans" cxnId="{43E1626F-FE9F-4372-B630-C66E88757649}">
      <dgm:prSet custT="1"/>
      <dgm:spPr/>
      <dgm:t>
        <a:bodyPr/>
        <a:lstStyle/>
        <a:p>
          <a:endParaRPr lang="ru-RU" sz="1800">
            <a:solidFill>
              <a:schemeClr val="bg1"/>
            </a:solidFill>
          </a:endParaRPr>
        </a:p>
      </dgm:t>
    </dgm:pt>
    <dgm:pt modelId="{A914B1A0-87A4-4836-B94B-4F092C700976}" type="pres">
      <dgm:prSet presAssocID="{6556021F-9F0E-4817-BB0F-7F017706FBF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BC473F-E5E4-4B8E-B2C1-2B0B19F2AE8E}" type="pres">
      <dgm:prSet presAssocID="{685F26A6-37AA-41A7-9CC9-A857DF82D5AD}" presName="node" presStyleLbl="node1" presStyleIdx="0" presStyleCnt="7" custScaleX="167141" custRadScaleRad="99330" custRadScaleInc="-22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F85BA9-8A2F-4197-81F3-4353ED83B738}" type="pres">
      <dgm:prSet presAssocID="{F6058032-767C-41D2-91ED-3C222B673BF8}" presName="sibTrans" presStyleLbl="sibTrans2D1" presStyleIdx="0" presStyleCnt="7" custScaleX="207016" custScaleY="53057" custLinFactX="44886" custLinFactNeighborX="100000" custLinFactNeighborY="-64976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DD75C894-E36F-414D-B853-FC0E6388828C}" type="pres">
      <dgm:prSet presAssocID="{F6058032-767C-41D2-91ED-3C222B673BF8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1AFDFDBB-8E90-448F-B4C9-24F0CAA3F976}" type="pres">
      <dgm:prSet presAssocID="{623D572C-9AD0-4C26-B129-6918837731CE}" presName="node" presStyleLbl="node1" presStyleIdx="1" presStyleCnt="7" custScaleX="161502" custRadScaleRad="114601" custRadScaleInc="24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EC56DA-CDB5-46A7-BA9F-38201AA3F500}" type="pres">
      <dgm:prSet presAssocID="{7E89D7DB-7A07-4B5E-B480-46BD0E374843}" presName="sibTrans" presStyleLbl="sibTrans2D1" presStyleIdx="1" presStyleCnt="7" custScaleX="130950" custScaleY="60834" custLinFactNeighborX="38574" custLinFactNeighborY="740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107BE628-8ADF-45E5-9FA3-E0497E032002}" type="pres">
      <dgm:prSet presAssocID="{7E89D7DB-7A07-4B5E-B480-46BD0E374843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8D139E14-7665-4F50-8CC2-FEFD440D336C}" type="pres">
      <dgm:prSet presAssocID="{C17D1A1A-20DC-43DA-B709-AB8E4E05455C}" presName="node" presStyleLbl="node1" presStyleIdx="2" presStyleCnt="7" custScaleX="156298" custRadScaleRad="130580" custRadScaleInc="-131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A42C1A-211C-4A48-B397-61867E063B4A}" type="pres">
      <dgm:prSet presAssocID="{7571F042-F697-4E9F-8B88-15050FD23E09}" presName="sibTrans" presStyleLbl="sibTrans2D1" presStyleIdx="2" presStyleCnt="7" custScaleX="180213" custScaleY="51140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A1394C2C-B38F-487F-99D7-D25F6A817665}" type="pres">
      <dgm:prSet presAssocID="{7571F042-F697-4E9F-8B88-15050FD23E09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F24BF9DF-5500-404D-A766-07B2CDC26B44}" type="pres">
      <dgm:prSet presAssocID="{4C7F0010-4D74-4269-B9B4-35699B090711}" presName="node" presStyleLbl="node1" presStyleIdx="3" presStyleCnt="7" custScaleX="160066" custRadScaleRad="111226" custRadScaleInc="-261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C03B48-711F-4AF5-9DD6-1DAAB00F2903}" type="pres">
      <dgm:prSet presAssocID="{E6978883-F320-4318-8E00-22651DAADF62}" presName="sibTrans" presStyleLbl="sibTrans2D1" presStyleIdx="3" presStyleCnt="7" custScaleX="140499" custScaleY="66331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CA784198-EC78-4B9C-89BA-05E544FC5547}" type="pres">
      <dgm:prSet presAssocID="{E6978883-F320-4318-8E00-22651DAADF62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3307289C-9F43-4A0C-B673-7EF811E18522}" type="pres">
      <dgm:prSet presAssocID="{FD03DC7B-49A2-49AD-95B4-78DC4A40AA00}" presName="node" presStyleLbl="node1" presStyleIdx="4" presStyleCnt="7" custScaleX="166372" custRadScaleRad="112185" custRadScaleInc="426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2A3800-9D3F-4CCE-92E8-AB419C243AE8}" type="pres">
      <dgm:prSet presAssocID="{CB571590-B811-4682-B281-9583208AC57F}" presName="sibTrans" presStyleLbl="sibTrans2D1" presStyleIdx="4" presStyleCnt="7" custScaleX="174146" custScaleY="58252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69906DCB-FC9D-43C5-A3CF-30CC84766DA4}" type="pres">
      <dgm:prSet presAssocID="{CB571590-B811-4682-B281-9583208AC57F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9C49EC3D-94FD-4DAD-B13D-9383E82B5302}" type="pres">
      <dgm:prSet presAssocID="{0A2F3A43-9193-4E2E-A7E4-4B2D4B05FE90}" presName="node" presStyleLbl="node1" presStyleIdx="5" presStyleCnt="7" custScaleX="162345" custRadScaleRad="121080" custRadScaleInc="10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13263A-2038-4CC9-8149-785BB5E23510}" type="pres">
      <dgm:prSet presAssocID="{1D3485E8-140C-4690-B934-DBB204AECD6C}" presName="sibTrans" presStyleLbl="sibTrans2D1" presStyleIdx="5" presStyleCnt="7" custScaleX="160745" custScaleY="57621" custLinFactNeighborX="-5596" custLinFactNeighborY="4915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30467360-2BBB-4105-A358-AE324121C5DA}" type="pres">
      <dgm:prSet presAssocID="{1D3485E8-140C-4690-B934-DBB204AECD6C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22E802EA-2C4B-48AC-9875-4B6F267DCCB2}" type="pres">
      <dgm:prSet presAssocID="{38046DCD-EBBF-4193-8024-726A0C6D97FD}" presName="node" presStyleLbl="node1" presStyleIdx="6" presStyleCnt="7" custScaleX="154276" custRadScaleRad="113655" custRadScaleInc="-314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E5573D-DCF8-4FFB-A47C-FFEAE434A8A0}" type="pres">
      <dgm:prSet presAssocID="{4C988C59-6D5D-4782-9891-4E1E9FE10B2B}" presName="sibTrans" presStyleLbl="sibTrans2D1" presStyleIdx="6" presStyleCnt="7" custAng="13854022" custFlipHor="1" custScaleX="167799" custScaleY="57851" custLinFactNeighborX="-76868" custLinFactNeighborY="-59904"/>
      <dgm:spPr>
        <a:prstGeom prst="leftRightArrow">
          <a:avLst/>
        </a:prstGeom>
      </dgm:spPr>
      <dgm:t>
        <a:bodyPr/>
        <a:lstStyle/>
        <a:p>
          <a:endParaRPr lang="ru-RU"/>
        </a:p>
      </dgm:t>
    </dgm:pt>
    <dgm:pt modelId="{4EB9320E-10E4-4C57-BE31-03C69F0F5523}" type="pres">
      <dgm:prSet presAssocID="{4C988C59-6D5D-4782-9891-4E1E9FE10B2B}" presName="connectorText" presStyleLbl="sibTrans2D1" presStyleIdx="6" presStyleCnt="7"/>
      <dgm:spPr/>
      <dgm:t>
        <a:bodyPr/>
        <a:lstStyle/>
        <a:p>
          <a:endParaRPr lang="ru-RU"/>
        </a:p>
      </dgm:t>
    </dgm:pt>
  </dgm:ptLst>
  <dgm:cxnLst>
    <dgm:cxn modelId="{B78F924A-7BBF-4B7B-9324-9C6ABA9A5964}" type="presOf" srcId="{7571F042-F697-4E9F-8B88-15050FD23E09}" destId="{81A42C1A-211C-4A48-B397-61867E063B4A}" srcOrd="0" destOrd="0" presId="urn:microsoft.com/office/officeart/2005/8/layout/cycle2"/>
    <dgm:cxn modelId="{A98FB32B-C5D2-40C6-AE1A-3A616212A6FB}" type="presOf" srcId="{7E89D7DB-7A07-4B5E-B480-46BD0E374843}" destId="{41EC56DA-CDB5-46A7-BA9F-38201AA3F500}" srcOrd="0" destOrd="0" presId="urn:microsoft.com/office/officeart/2005/8/layout/cycle2"/>
    <dgm:cxn modelId="{AA884C68-EFD7-4913-964B-716DD4BDDD0C}" type="presOf" srcId="{4C988C59-6D5D-4782-9891-4E1E9FE10B2B}" destId="{4EB9320E-10E4-4C57-BE31-03C69F0F5523}" srcOrd="1" destOrd="0" presId="urn:microsoft.com/office/officeart/2005/8/layout/cycle2"/>
    <dgm:cxn modelId="{43E1626F-FE9F-4372-B630-C66E88757649}" srcId="{6556021F-9F0E-4817-BB0F-7F017706FBF2}" destId="{38046DCD-EBBF-4193-8024-726A0C6D97FD}" srcOrd="6" destOrd="0" parTransId="{D4DCEB6C-8C27-4B47-9021-F71B83ECE7BE}" sibTransId="{4C988C59-6D5D-4782-9891-4E1E9FE10B2B}"/>
    <dgm:cxn modelId="{39CF5DB3-07F6-4D04-985E-97520001C630}" srcId="{6556021F-9F0E-4817-BB0F-7F017706FBF2}" destId="{623D572C-9AD0-4C26-B129-6918837731CE}" srcOrd="1" destOrd="0" parTransId="{98C19D74-B97D-4801-A5B8-D375F7FE56DB}" sibTransId="{7E89D7DB-7A07-4B5E-B480-46BD0E374843}"/>
    <dgm:cxn modelId="{A8B3B4F0-C01D-4A94-9134-A9F8A3CFC357}" type="presOf" srcId="{E6978883-F320-4318-8E00-22651DAADF62}" destId="{CA784198-EC78-4B9C-89BA-05E544FC5547}" srcOrd="1" destOrd="0" presId="urn:microsoft.com/office/officeart/2005/8/layout/cycle2"/>
    <dgm:cxn modelId="{A592BE9B-6842-4FB9-83AF-99E802062EEE}" srcId="{6556021F-9F0E-4817-BB0F-7F017706FBF2}" destId="{FD03DC7B-49A2-49AD-95B4-78DC4A40AA00}" srcOrd="4" destOrd="0" parTransId="{9026DA60-7C88-448D-BF48-9457A2416647}" sibTransId="{CB571590-B811-4682-B281-9583208AC57F}"/>
    <dgm:cxn modelId="{47FF693F-517C-4FD5-8DCA-1C0CC48D5026}" srcId="{6556021F-9F0E-4817-BB0F-7F017706FBF2}" destId="{4C7F0010-4D74-4269-B9B4-35699B090711}" srcOrd="3" destOrd="0" parTransId="{453A3A95-FF90-4B91-84EA-D17981424FBC}" sibTransId="{E6978883-F320-4318-8E00-22651DAADF62}"/>
    <dgm:cxn modelId="{3B2C6BF1-2AD3-4E05-BA83-265E3B09D382}" type="presOf" srcId="{C17D1A1A-20DC-43DA-B709-AB8E4E05455C}" destId="{8D139E14-7665-4F50-8CC2-FEFD440D336C}" srcOrd="0" destOrd="0" presId="urn:microsoft.com/office/officeart/2005/8/layout/cycle2"/>
    <dgm:cxn modelId="{97EBB32A-94D2-47AB-9C13-27AB0913DC44}" type="presOf" srcId="{F6058032-767C-41D2-91ED-3C222B673BF8}" destId="{DD75C894-E36F-414D-B853-FC0E6388828C}" srcOrd="1" destOrd="0" presId="urn:microsoft.com/office/officeart/2005/8/layout/cycle2"/>
    <dgm:cxn modelId="{7492AA65-1576-41B5-BE79-4A94B57BA786}" type="presOf" srcId="{CB571590-B811-4682-B281-9583208AC57F}" destId="{822A3800-9D3F-4CCE-92E8-AB419C243AE8}" srcOrd="0" destOrd="0" presId="urn:microsoft.com/office/officeart/2005/8/layout/cycle2"/>
    <dgm:cxn modelId="{956F1DA7-1A70-4C2B-B586-4241BEE3E076}" type="presOf" srcId="{0A2F3A43-9193-4E2E-A7E4-4B2D4B05FE90}" destId="{9C49EC3D-94FD-4DAD-B13D-9383E82B5302}" srcOrd="0" destOrd="0" presId="urn:microsoft.com/office/officeart/2005/8/layout/cycle2"/>
    <dgm:cxn modelId="{ED7E36BF-1F85-4DAD-9708-CD44423E305B}" srcId="{6556021F-9F0E-4817-BB0F-7F017706FBF2}" destId="{C17D1A1A-20DC-43DA-B709-AB8E4E05455C}" srcOrd="2" destOrd="0" parTransId="{6D0823F5-B4E2-4071-9BCA-5862BED52CCF}" sibTransId="{7571F042-F697-4E9F-8B88-15050FD23E09}"/>
    <dgm:cxn modelId="{369C2790-3C19-48FC-B454-254AC5BA550E}" type="presOf" srcId="{E6978883-F320-4318-8E00-22651DAADF62}" destId="{43C03B48-711F-4AF5-9DD6-1DAAB00F2903}" srcOrd="0" destOrd="0" presId="urn:microsoft.com/office/officeart/2005/8/layout/cycle2"/>
    <dgm:cxn modelId="{46BB8B95-6ACC-410D-BA6D-E048FE08F772}" srcId="{6556021F-9F0E-4817-BB0F-7F017706FBF2}" destId="{0A2F3A43-9193-4E2E-A7E4-4B2D4B05FE90}" srcOrd="5" destOrd="0" parTransId="{CFA6AE97-0F88-483C-BF6B-633AA4C1FEA3}" sibTransId="{1D3485E8-140C-4690-B934-DBB204AECD6C}"/>
    <dgm:cxn modelId="{57505992-4A63-45D3-9AF7-61FE7197DD56}" type="presOf" srcId="{4C988C59-6D5D-4782-9891-4E1E9FE10B2B}" destId="{B0E5573D-DCF8-4FFB-A47C-FFEAE434A8A0}" srcOrd="0" destOrd="0" presId="urn:microsoft.com/office/officeart/2005/8/layout/cycle2"/>
    <dgm:cxn modelId="{8AE09856-A0E4-4B59-89B7-CC43882D6E8B}" type="presOf" srcId="{CB571590-B811-4682-B281-9583208AC57F}" destId="{69906DCB-FC9D-43C5-A3CF-30CC84766DA4}" srcOrd="1" destOrd="0" presId="urn:microsoft.com/office/officeart/2005/8/layout/cycle2"/>
    <dgm:cxn modelId="{9DE11166-AA37-4872-8403-F2CB9EB5CCD9}" type="presOf" srcId="{FD03DC7B-49A2-49AD-95B4-78DC4A40AA00}" destId="{3307289C-9F43-4A0C-B673-7EF811E18522}" srcOrd="0" destOrd="0" presId="urn:microsoft.com/office/officeart/2005/8/layout/cycle2"/>
    <dgm:cxn modelId="{2B70E6A7-1496-46E1-B206-049EDEE7E085}" type="presOf" srcId="{4C7F0010-4D74-4269-B9B4-35699B090711}" destId="{F24BF9DF-5500-404D-A766-07B2CDC26B44}" srcOrd="0" destOrd="0" presId="urn:microsoft.com/office/officeart/2005/8/layout/cycle2"/>
    <dgm:cxn modelId="{8EF6BCA1-7047-4248-981A-EAFE0320084B}" type="presOf" srcId="{1D3485E8-140C-4690-B934-DBB204AECD6C}" destId="{B513263A-2038-4CC9-8149-785BB5E23510}" srcOrd="0" destOrd="0" presId="urn:microsoft.com/office/officeart/2005/8/layout/cycle2"/>
    <dgm:cxn modelId="{5603DEC0-4255-413C-A93B-A885341500BB}" srcId="{6556021F-9F0E-4817-BB0F-7F017706FBF2}" destId="{685F26A6-37AA-41A7-9CC9-A857DF82D5AD}" srcOrd="0" destOrd="0" parTransId="{C3CCF721-87FC-4C12-96DB-D1126B5BB276}" sibTransId="{F6058032-767C-41D2-91ED-3C222B673BF8}"/>
    <dgm:cxn modelId="{E86D98B3-4433-4FDC-9EC1-83C492B96B32}" type="presOf" srcId="{7E89D7DB-7A07-4B5E-B480-46BD0E374843}" destId="{107BE628-8ADF-45E5-9FA3-E0497E032002}" srcOrd="1" destOrd="0" presId="urn:microsoft.com/office/officeart/2005/8/layout/cycle2"/>
    <dgm:cxn modelId="{26F90D5C-8A87-466E-A0AF-A7D74DD02F69}" type="presOf" srcId="{7571F042-F697-4E9F-8B88-15050FD23E09}" destId="{A1394C2C-B38F-487F-99D7-D25F6A817665}" srcOrd="1" destOrd="0" presId="urn:microsoft.com/office/officeart/2005/8/layout/cycle2"/>
    <dgm:cxn modelId="{B7D2BC6F-AB07-4B91-8B47-40611A3B0E47}" type="presOf" srcId="{38046DCD-EBBF-4193-8024-726A0C6D97FD}" destId="{22E802EA-2C4B-48AC-9875-4B6F267DCCB2}" srcOrd="0" destOrd="0" presId="urn:microsoft.com/office/officeart/2005/8/layout/cycle2"/>
    <dgm:cxn modelId="{B3BC2060-2137-4691-8610-C69745750C2B}" type="presOf" srcId="{623D572C-9AD0-4C26-B129-6918837731CE}" destId="{1AFDFDBB-8E90-448F-B4C9-24F0CAA3F976}" srcOrd="0" destOrd="0" presId="urn:microsoft.com/office/officeart/2005/8/layout/cycle2"/>
    <dgm:cxn modelId="{816F0847-FD6B-4483-BBDE-6B6A57895A71}" type="presOf" srcId="{6556021F-9F0E-4817-BB0F-7F017706FBF2}" destId="{A914B1A0-87A4-4836-B94B-4F092C700976}" srcOrd="0" destOrd="0" presId="urn:microsoft.com/office/officeart/2005/8/layout/cycle2"/>
    <dgm:cxn modelId="{F1B13523-98CC-4821-B1A3-8509A1CA8384}" type="presOf" srcId="{F6058032-767C-41D2-91ED-3C222B673BF8}" destId="{36F85BA9-8A2F-4197-81F3-4353ED83B738}" srcOrd="0" destOrd="0" presId="urn:microsoft.com/office/officeart/2005/8/layout/cycle2"/>
    <dgm:cxn modelId="{D29C010F-B311-4F74-81E3-2A3EF0CF6AD5}" type="presOf" srcId="{685F26A6-37AA-41A7-9CC9-A857DF82D5AD}" destId="{5BBC473F-E5E4-4B8E-B2C1-2B0B19F2AE8E}" srcOrd="0" destOrd="0" presId="urn:microsoft.com/office/officeart/2005/8/layout/cycle2"/>
    <dgm:cxn modelId="{C5980AB6-9075-49C6-B106-C090D8D55E7F}" type="presOf" srcId="{1D3485E8-140C-4690-B934-DBB204AECD6C}" destId="{30467360-2BBB-4105-A358-AE324121C5DA}" srcOrd="1" destOrd="0" presId="urn:microsoft.com/office/officeart/2005/8/layout/cycle2"/>
    <dgm:cxn modelId="{4B115D0F-B637-4598-BE69-CCED9AB34E45}" type="presParOf" srcId="{A914B1A0-87A4-4836-B94B-4F092C700976}" destId="{5BBC473F-E5E4-4B8E-B2C1-2B0B19F2AE8E}" srcOrd="0" destOrd="0" presId="urn:microsoft.com/office/officeart/2005/8/layout/cycle2"/>
    <dgm:cxn modelId="{589746EE-3993-4FBA-AA01-78E1A65D417F}" type="presParOf" srcId="{A914B1A0-87A4-4836-B94B-4F092C700976}" destId="{36F85BA9-8A2F-4197-81F3-4353ED83B738}" srcOrd="1" destOrd="0" presId="urn:microsoft.com/office/officeart/2005/8/layout/cycle2"/>
    <dgm:cxn modelId="{97C085CE-7BB1-4A87-B1A6-97E94BFC0F43}" type="presParOf" srcId="{36F85BA9-8A2F-4197-81F3-4353ED83B738}" destId="{DD75C894-E36F-414D-B853-FC0E6388828C}" srcOrd="0" destOrd="0" presId="urn:microsoft.com/office/officeart/2005/8/layout/cycle2"/>
    <dgm:cxn modelId="{C28435E0-FB59-4E88-BFD9-964395ED14A4}" type="presParOf" srcId="{A914B1A0-87A4-4836-B94B-4F092C700976}" destId="{1AFDFDBB-8E90-448F-B4C9-24F0CAA3F976}" srcOrd="2" destOrd="0" presId="urn:microsoft.com/office/officeart/2005/8/layout/cycle2"/>
    <dgm:cxn modelId="{F51162F1-2400-4999-B64E-83F6F7F4B91D}" type="presParOf" srcId="{A914B1A0-87A4-4836-B94B-4F092C700976}" destId="{41EC56DA-CDB5-46A7-BA9F-38201AA3F500}" srcOrd="3" destOrd="0" presId="urn:microsoft.com/office/officeart/2005/8/layout/cycle2"/>
    <dgm:cxn modelId="{3C938050-B78C-44DB-BCCC-5340866512D4}" type="presParOf" srcId="{41EC56DA-CDB5-46A7-BA9F-38201AA3F500}" destId="{107BE628-8ADF-45E5-9FA3-E0497E032002}" srcOrd="0" destOrd="0" presId="urn:microsoft.com/office/officeart/2005/8/layout/cycle2"/>
    <dgm:cxn modelId="{02D6FF1A-AFFB-4469-97C1-37677A1F3ACF}" type="presParOf" srcId="{A914B1A0-87A4-4836-B94B-4F092C700976}" destId="{8D139E14-7665-4F50-8CC2-FEFD440D336C}" srcOrd="4" destOrd="0" presId="urn:microsoft.com/office/officeart/2005/8/layout/cycle2"/>
    <dgm:cxn modelId="{3DC7178F-8C9A-49D9-B381-550ED2CBAC08}" type="presParOf" srcId="{A914B1A0-87A4-4836-B94B-4F092C700976}" destId="{81A42C1A-211C-4A48-B397-61867E063B4A}" srcOrd="5" destOrd="0" presId="urn:microsoft.com/office/officeart/2005/8/layout/cycle2"/>
    <dgm:cxn modelId="{E84A1B02-1119-4541-BF49-6EE5369400FA}" type="presParOf" srcId="{81A42C1A-211C-4A48-B397-61867E063B4A}" destId="{A1394C2C-B38F-487F-99D7-D25F6A817665}" srcOrd="0" destOrd="0" presId="urn:microsoft.com/office/officeart/2005/8/layout/cycle2"/>
    <dgm:cxn modelId="{B6B6EEEE-FF8F-48C8-8A37-2342B5D2411F}" type="presParOf" srcId="{A914B1A0-87A4-4836-B94B-4F092C700976}" destId="{F24BF9DF-5500-404D-A766-07B2CDC26B44}" srcOrd="6" destOrd="0" presId="urn:microsoft.com/office/officeart/2005/8/layout/cycle2"/>
    <dgm:cxn modelId="{A2630514-D7E2-42FE-A6D2-6C488D8B7C88}" type="presParOf" srcId="{A914B1A0-87A4-4836-B94B-4F092C700976}" destId="{43C03B48-711F-4AF5-9DD6-1DAAB00F2903}" srcOrd="7" destOrd="0" presId="urn:microsoft.com/office/officeart/2005/8/layout/cycle2"/>
    <dgm:cxn modelId="{01B04CC5-EE2A-47C3-898C-82C96CCC0D5E}" type="presParOf" srcId="{43C03B48-711F-4AF5-9DD6-1DAAB00F2903}" destId="{CA784198-EC78-4B9C-89BA-05E544FC5547}" srcOrd="0" destOrd="0" presId="urn:microsoft.com/office/officeart/2005/8/layout/cycle2"/>
    <dgm:cxn modelId="{56C12E9F-8F65-424B-9056-6BAB2276EBBA}" type="presParOf" srcId="{A914B1A0-87A4-4836-B94B-4F092C700976}" destId="{3307289C-9F43-4A0C-B673-7EF811E18522}" srcOrd="8" destOrd="0" presId="urn:microsoft.com/office/officeart/2005/8/layout/cycle2"/>
    <dgm:cxn modelId="{CAEDAA3E-DDD2-4497-BCDE-7060174DDE0F}" type="presParOf" srcId="{A914B1A0-87A4-4836-B94B-4F092C700976}" destId="{822A3800-9D3F-4CCE-92E8-AB419C243AE8}" srcOrd="9" destOrd="0" presId="urn:microsoft.com/office/officeart/2005/8/layout/cycle2"/>
    <dgm:cxn modelId="{12BC1736-198A-4885-B482-D1880FB82A0F}" type="presParOf" srcId="{822A3800-9D3F-4CCE-92E8-AB419C243AE8}" destId="{69906DCB-FC9D-43C5-A3CF-30CC84766DA4}" srcOrd="0" destOrd="0" presId="urn:microsoft.com/office/officeart/2005/8/layout/cycle2"/>
    <dgm:cxn modelId="{1ACACF57-37DC-487A-A716-EDFE693BE27C}" type="presParOf" srcId="{A914B1A0-87A4-4836-B94B-4F092C700976}" destId="{9C49EC3D-94FD-4DAD-B13D-9383E82B5302}" srcOrd="10" destOrd="0" presId="urn:microsoft.com/office/officeart/2005/8/layout/cycle2"/>
    <dgm:cxn modelId="{B8AC2712-1ABA-49BA-A8F4-A39F2373D8D0}" type="presParOf" srcId="{A914B1A0-87A4-4836-B94B-4F092C700976}" destId="{B513263A-2038-4CC9-8149-785BB5E23510}" srcOrd="11" destOrd="0" presId="urn:microsoft.com/office/officeart/2005/8/layout/cycle2"/>
    <dgm:cxn modelId="{85232C7C-ED92-4BF0-AF13-767F77DD7696}" type="presParOf" srcId="{B513263A-2038-4CC9-8149-785BB5E23510}" destId="{30467360-2BBB-4105-A358-AE324121C5DA}" srcOrd="0" destOrd="0" presId="urn:microsoft.com/office/officeart/2005/8/layout/cycle2"/>
    <dgm:cxn modelId="{4EC8EA30-916A-4459-9CA5-606FF45E4F97}" type="presParOf" srcId="{A914B1A0-87A4-4836-B94B-4F092C700976}" destId="{22E802EA-2C4B-48AC-9875-4B6F267DCCB2}" srcOrd="12" destOrd="0" presId="urn:microsoft.com/office/officeart/2005/8/layout/cycle2"/>
    <dgm:cxn modelId="{8B42AB61-BD5D-45C8-90E9-E7A36D9B978A}" type="presParOf" srcId="{A914B1A0-87A4-4836-B94B-4F092C700976}" destId="{B0E5573D-DCF8-4FFB-A47C-FFEAE434A8A0}" srcOrd="13" destOrd="0" presId="urn:microsoft.com/office/officeart/2005/8/layout/cycle2"/>
    <dgm:cxn modelId="{8C2BE1F8-089F-4C7E-86E4-B8C099FBB7C7}" type="presParOf" srcId="{B0E5573D-DCF8-4FFB-A47C-FFEAE434A8A0}" destId="{4EB9320E-10E4-4C57-BE31-03C69F0F552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7D5BA9-877F-42A5-825A-8F975A3DB75D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0BC14F98-E1B5-48A4-8F1C-B36E92EC3BA4}">
      <dgm:prSet custT="1"/>
      <dgm:spPr/>
      <dgm:t>
        <a:bodyPr/>
        <a:lstStyle/>
        <a:p>
          <a:pPr rtl="0"/>
          <a:r>
            <a:rPr lang="ru-RU" sz="1800" b="0" dirty="0" smtClean="0">
              <a:solidFill>
                <a:schemeClr val="accent6">
                  <a:lumMod val="75000"/>
                </a:schemeClr>
              </a:solidFill>
            </a:rPr>
            <a:t>активности и сознательности – совместный поиск современных форм и методов сотрудничества с семьей;</a:t>
          </a:r>
          <a:endParaRPr lang="ru-RU" sz="1800" b="0" dirty="0">
            <a:solidFill>
              <a:schemeClr val="accent6">
                <a:lumMod val="75000"/>
              </a:schemeClr>
            </a:solidFill>
          </a:endParaRPr>
        </a:p>
      </dgm:t>
    </dgm:pt>
    <dgm:pt modelId="{EF7C1B80-6A96-40E9-A09A-96715E3A0F50}" type="parTrans" cxnId="{70F02EC6-8114-448A-9C83-54DAD87E515A}">
      <dgm:prSet/>
      <dgm:spPr/>
      <dgm:t>
        <a:bodyPr/>
        <a:lstStyle/>
        <a:p>
          <a:endParaRPr lang="ru-RU"/>
        </a:p>
      </dgm:t>
    </dgm:pt>
    <dgm:pt modelId="{6E6210E3-B28B-4834-A572-7CC32A17E38A}" type="sibTrans" cxnId="{70F02EC6-8114-448A-9C83-54DAD87E515A}">
      <dgm:prSet/>
      <dgm:spPr/>
      <dgm:t>
        <a:bodyPr/>
        <a:lstStyle/>
        <a:p>
          <a:endParaRPr lang="ru-RU"/>
        </a:p>
      </dgm:t>
    </dgm:pt>
    <dgm:pt modelId="{8861F874-CE73-4EF9-815A-5E1659345AB3}">
      <dgm:prSet custT="1"/>
      <dgm:spPr/>
      <dgm:t>
        <a:bodyPr/>
        <a:lstStyle/>
        <a:p>
          <a:pPr rtl="0"/>
          <a:r>
            <a:rPr lang="ru-RU" sz="1800" b="0" dirty="0" smtClean="0">
              <a:solidFill>
                <a:schemeClr val="accent6">
                  <a:lumMod val="75000"/>
                </a:schemeClr>
              </a:solidFill>
            </a:rPr>
            <a:t>открытости и доверия – предоставление каждому родителю возможности знать и видеть, как развиваются    живут дети в детском саду и возможность приобретения педагогического опыта;</a:t>
          </a:r>
          <a:endParaRPr lang="ru-RU" sz="1800" b="0" dirty="0">
            <a:solidFill>
              <a:schemeClr val="accent6">
                <a:lumMod val="75000"/>
              </a:schemeClr>
            </a:solidFill>
          </a:endParaRPr>
        </a:p>
      </dgm:t>
    </dgm:pt>
    <dgm:pt modelId="{9D7F3DE1-124A-448F-BAF7-CFE8012D6B77}" type="parTrans" cxnId="{39C5F759-AC64-4CAF-BFB0-245FA22D6D5D}">
      <dgm:prSet/>
      <dgm:spPr/>
      <dgm:t>
        <a:bodyPr/>
        <a:lstStyle/>
        <a:p>
          <a:endParaRPr lang="ru-RU"/>
        </a:p>
      </dgm:t>
    </dgm:pt>
    <dgm:pt modelId="{A4CF5D93-4256-4D18-9C29-FE0B4FE7CE62}" type="sibTrans" cxnId="{39C5F759-AC64-4CAF-BFB0-245FA22D6D5D}">
      <dgm:prSet/>
      <dgm:spPr/>
      <dgm:t>
        <a:bodyPr/>
        <a:lstStyle/>
        <a:p>
          <a:endParaRPr lang="ru-RU"/>
        </a:p>
      </dgm:t>
    </dgm:pt>
    <dgm:pt modelId="{F5415D95-B4CB-4A76-BB2F-CB7D8D326A72}">
      <dgm:prSet custT="1"/>
      <dgm:spPr/>
      <dgm:t>
        <a:bodyPr/>
        <a:lstStyle/>
        <a:p>
          <a:pPr rtl="0"/>
          <a:r>
            <a:rPr lang="ru-RU" sz="1800" b="0" dirty="0" smtClean="0">
              <a:solidFill>
                <a:schemeClr val="accent6">
                  <a:lumMod val="75000"/>
                </a:schemeClr>
              </a:solidFill>
            </a:rPr>
            <a:t>согласованного взаимодействия – обсуждение педагогических ситуаций и высказывание  своей точки зрения</a:t>
          </a:r>
          <a:endParaRPr lang="ru-RU" sz="1800" b="0" dirty="0">
            <a:solidFill>
              <a:schemeClr val="accent6">
                <a:lumMod val="75000"/>
              </a:schemeClr>
            </a:solidFill>
          </a:endParaRPr>
        </a:p>
      </dgm:t>
    </dgm:pt>
    <dgm:pt modelId="{F9070360-C328-4521-82F9-58BE87255ECA}" type="parTrans" cxnId="{3CDE9EF3-1105-4CFC-A914-330684A50197}">
      <dgm:prSet/>
      <dgm:spPr/>
      <dgm:t>
        <a:bodyPr/>
        <a:lstStyle/>
        <a:p>
          <a:endParaRPr lang="ru-RU"/>
        </a:p>
      </dgm:t>
    </dgm:pt>
    <dgm:pt modelId="{FC5AAF34-A50E-40A4-AFED-43B2D781D2B9}" type="sibTrans" cxnId="{3CDE9EF3-1105-4CFC-A914-330684A50197}">
      <dgm:prSet/>
      <dgm:spPr/>
      <dgm:t>
        <a:bodyPr/>
        <a:lstStyle/>
        <a:p>
          <a:endParaRPr lang="ru-RU"/>
        </a:p>
      </dgm:t>
    </dgm:pt>
    <dgm:pt modelId="{8B9AD619-2EA6-4848-BEA7-EE9E2F70D284}" type="pres">
      <dgm:prSet presAssocID="{C87D5BA9-877F-42A5-825A-8F975A3DB75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74163AB-E75C-40C5-A6E1-F8EED75DCD3C}" type="pres">
      <dgm:prSet presAssocID="{C87D5BA9-877F-42A5-825A-8F975A3DB75D}" presName="Name1" presStyleCnt="0"/>
      <dgm:spPr/>
    </dgm:pt>
    <dgm:pt modelId="{B2BB2CB5-FB94-49B7-BDE5-D9C96DB8F0CA}" type="pres">
      <dgm:prSet presAssocID="{C87D5BA9-877F-42A5-825A-8F975A3DB75D}" presName="cycle" presStyleCnt="0"/>
      <dgm:spPr/>
    </dgm:pt>
    <dgm:pt modelId="{F9F1B2A4-09E0-460B-9744-029A754C41B3}" type="pres">
      <dgm:prSet presAssocID="{C87D5BA9-877F-42A5-825A-8F975A3DB75D}" presName="srcNode" presStyleLbl="node1" presStyleIdx="0" presStyleCnt="3"/>
      <dgm:spPr/>
    </dgm:pt>
    <dgm:pt modelId="{C49E1437-3FE1-4390-A62D-772E925051F1}" type="pres">
      <dgm:prSet presAssocID="{C87D5BA9-877F-42A5-825A-8F975A3DB75D}" presName="conn" presStyleLbl="parChTrans1D2" presStyleIdx="0" presStyleCnt="1"/>
      <dgm:spPr/>
      <dgm:t>
        <a:bodyPr/>
        <a:lstStyle/>
        <a:p>
          <a:endParaRPr lang="ru-RU"/>
        </a:p>
      </dgm:t>
    </dgm:pt>
    <dgm:pt modelId="{69619AB5-62E7-403D-87AC-DA34CE46C102}" type="pres">
      <dgm:prSet presAssocID="{C87D5BA9-877F-42A5-825A-8F975A3DB75D}" presName="extraNode" presStyleLbl="node1" presStyleIdx="0" presStyleCnt="3"/>
      <dgm:spPr/>
    </dgm:pt>
    <dgm:pt modelId="{2C4B51B3-0262-40CA-A1CC-6E361EA78AC2}" type="pres">
      <dgm:prSet presAssocID="{C87D5BA9-877F-42A5-825A-8F975A3DB75D}" presName="dstNode" presStyleLbl="node1" presStyleIdx="0" presStyleCnt="3"/>
      <dgm:spPr/>
    </dgm:pt>
    <dgm:pt modelId="{BBCBFC6C-E263-4017-B184-99F5F8DA7CD7}" type="pres">
      <dgm:prSet presAssocID="{0BC14F98-E1B5-48A4-8F1C-B36E92EC3BA4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C0D9A0-BE40-48FE-BDC2-0ED899C215A7}" type="pres">
      <dgm:prSet presAssocID="{0BC14F98-E1B5-48A4-8F1C-B36E92EC3BA4}" presName="accent_1" presStyleCnt="0"/>
      <dgm:spPr/>
    </dgm:pt>
    <dgm:pt modelId="{DDF53EF7-FCE4-404B-B87E-15FD2087E029}" type="pres">
      <dgm:prSet presAssocID="{0BC14F98-E1B5-48A4-8F1C-B36E92EC3BA4}" presName="accentRepeatNode" presStyleLbl="solidFgAcc1" presStyleIdx="0" presStyleCnt="3"/>
      <dgm:spPr>
        <a:solidFill>
          <a:schemeClr val="accent5"/>
        </a:solidFill>
      </dgm:spPr>
    </dgm:pt>
    <dgm:pt modelId="{0357A58D-9FF4-4C07-ADD9-B5CA068832DC}" type="pres">
      <dgm:prSet presAssocID="{8861F874-CE73-4EF9-815A-5E1659345AB3}" presName="text_2" presStyleLbl="node1" presStyleIdx="1" presStyleCnt="3" custScaleY="136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7A458C-2674-4AAC-8FA5-2BB52C1211ED}" type="pres">
      <dgm:prSet presAssocID="{8861F874-CE73-4EF9-815A-5E1659345AB3}" presName="accent_2" presStyleCnt="0"/>
      <dgm:spPr/>
    </dgm:pt>
    <dgm:pt modelId="{9D2C6464-3898-4C91-AF32-0828521CA243}" type="pres">
      <dgm:prSet presAssocID="{8861F874-CE73-4EF9-815A-5E1659345AB3}" presName="accentRepeatNode" presStyleLbl="solidFgAcc1" presStyleIdx="1" presStyleCnt="3"/>
      <dgm:spPr>
        <a:solidFill>
          <a:srgbClr val="FF9D53"/>
        </a:solidFill>
      </dgm:spPr>
    </dgm:pt>
    <dgm:pt modelId="{EDF55F78-3719-4619-A7A6-E8D6F6B55024}" type="pres">
      <dgm:prSet presAssocID="{F5415D95-B4CB-4A76-BB2F-CB7D8D326A72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00C3EC-E07C-4B83-9D59-5CE3DFF2ECA3}" type="pres">
      <dgm:prSet presAssocID="{F5415D95-B4CB-4A76-BB2F-CB7D8D326A72}" presName="accent_3" presStyleCnt="0"/>
      <dgm:spPr/>
    </dgm:pt>
    <dgm:pt modelId="{CCB93E62-DA0C-46ED-8B2A-1E2203C5EC5D}" type="pres">
      <dgm:prSet presAssocID="{F5415D95-B4CB-4A76-BB2F-CB7D8D326A72}" presName="accentRepeatNode" presStyleLbl="solidFgAcc1" presStyleIdx="2" presStyleCnt="3"/>
      <dgm:spPr>
        <a:solidFill>
          <a:schemeClr val="accent5">
            <a:lumMod val="75000"/>
          </a:schemeClr>
        </a:solidFill>
      </dgm:spPr>
    </dgm:pt>
  </dgm:ptLst>
  <dgm:cxnLst>
    <dgm:cxn modelId="{EF0BC117-9553-4E9B-BBA1-8B0D7C04050A}" type="presOf" srcId="{C87D5BA9-877F-42A5-825A-8F975A3DB75D}" destId="{8B9AD619-2EA6-4848-BEA7-EE9E2F70D284}" srcOrd="0" destOrd="0" presId="urn:microsoft.com/office/officeart/2008/layout/VerticalCurvedList"/>
    <dgm:cxn modelId="{39C5F759-AC64-4CAF-BFB0-245FA22D6D5D}" srcId="{C87D5BA9-877F-42A5-825A-8F975A3DB75D}" destId="{8861F874-CE73-4EF9-815A-5E1659345AB3}" srcOrd="1" destOrd="0" parTransId="{9D7F3DE1-124A-448F-BAF7-CFE8012D6B77}" sibTransId="{A4CF5D93-4256-4D18-9C29-FE0B4FE7CE62}"/>
    <dgm:cxn modelId="{504C6A37-AC0A-47B4-87EC-B50D10C85C3F}" type="presOf" srcId="{0BC14F98-E1B5-48A4-8F1C-B36E92EC3BA4}" destId="{BBCBFC6C-E263-4017-B184-99F5F8DA7CD7}" srcOrd="0" destOrd="0" presId="urn:microsoft.com/office/officeart/2008/layout/VerticalCurvedList"/>
    <dgm:cxn modelId="{03A95FA9-D9F7-4DC9-9B8A-2055C8ABACFE}" type="presOf" srcId="{F5415D95-B4CB-4A76-BB2F-CB7D8D326A72}" destId="{EDF55F78-3719-4619-A7A6-E8D6F6B55024}" srcOrd="0" destOrd="0" presId="urn:microsoft.com/office/officeart/2008/layout/VerticalCurvedList"/>
    <dgm:cxn modelId="{6132D1D1-C4DB-4F24-9825-785146232038}" type="presOf" srcId="{6E6210E3-B28B-4834-A572-7CC32A17E38A}" destId="{C49E1437-3FE1-4390-A62D-772E925051F1}" srcOrd="0" destOrd="0" presId="urn:microsoft.com/office/officeart/2008/layout/VerticalCurvedList"/>
    <dgm:cxn modelId="{3CDE9EF3-1105-4CFC-A914-330684A50197}" srcId="{C87D5BA9-877F-42A5-825A-8F975A3DB75D}" destId="{F5415D95-B4CB-4A76-BB2F-CB7D8D326A72}" srcOrd="2" destOrd="0" parTransId="{F9070360-C328-4521-82F9-58BE87255ECA}" sibTransId="{FC5AAF34-A50E-40A4-AFED-43B2D781D2B9}"/>
    <dgm:cxn modelId="{54688731-392B-4976-A4A5-B27BFD34387B}" type="presOf" srcId="{8861F874-CE73-4EF9-815A-5E1659345AB3}" destId="{0357A58D-9FF4-4C07-ADD9-B5CA068832DC}" srcOrd="0" destOrd="0" presId="urn:microsoft.com/office/officeart/2008/layout/VerticalCurvedList"/>
    <dgm:cxn modelId="{70F02EC6-8114-448A-9C83-54DAD87E515A}" srcId="{C87D5BA9-877F-42A5-825A-8F975A3DB75D}" destId="{0BC14F98-E1B5-48A4-8F1C-B36E92EC3BA4}" srcOrd="0" destOrd="0" parTransId="{EF7C1B80-6A96-40E9-A09A-96715E3A0F50}" sibTransId="{6E6210E3-B28B-4834-A572-7CC32A17E38A}"/>
    <dgm:cxn modelId="{75B6287D-6DF4-47CA-81D2-685338408379}" type="presParOf" srcId="{8B9AD619-2EA6-4848-BEA7-EE9E2F70D284}" destId="{874163AB-E75C-40C5-A6E1-F8EED75DCD3C}" srcOrd="0" destOrd="0" presId="urn:microsoft.com/office/officeart/2008/layout/VerticalCurvedList"/>
    <dgm:cxn modelId="{376838F6-C7DB-4F96-B555-DD1EDD8BDBDB}" type="presParOf" srcId="{874163AB-E75C-40C5-A6E1-F8EED75DCD3C}" destId="{B2BB2CB5-FB94-49B7-BDE5-D9C96DB8F0CA}" srcOrd="0" destOrd="0" presId="urn:microsoft.com/office/officeart/2008/layout/VerticalCurvedList"/>
    <dgm:cxn modelId="{53353613-B4E9-42B9-85B6-0F4614DE0C5C}" type="presParOf" srcId="{B2BB2CB5-FB94-49B7-BDE5-D9C96DB8F0CA}" destId="{F9F1B2A4-09E0-460B-9744-029A754C41B3}" srcOrd="0" destOrd="0" presId="urn:microsoft.com/office/officeart/2008/layout/VerticalCurvedList"/>
    <dgm:cxn modelId="{EC58C754-5DEB-472F-AED0-DE9BD733623E}" type="presParOf" srcId="{B2BB2CB5-FB94-49B7-BDE5-D9C96DB8F0CA}" destId="{C49E1437-3FE1-4390-A62D-772E925051F1}" srcOrd="1" destOrd="0" presId="urn:microsoft.com/office/officeart/2008/layout/VerticalCurvedList"/>
    <dgm:cxn modelId="{82325CD3-692F-49EF-AEBF-7E02C3CA67A0}" type="presParOf" srcId="{B2BB2CB5-FB94-49B7-BDE5-D9C96DB8F0CA}" destId="{69619AB5-62E7-403D-87AC-DA34CE46C102}" srcOrd="2" destOrd="0" presId="urn:microsoft.com/office/officeart/2008/layout/VerticalCurvedList"/>
    <dgm:cxn modelId="{BF7A8851-BA05-4C83-BB3A-BEE2405A36CB}" type="presParOf" srcId="{B2BB2CB5-FB94-49B7-BDE5-D9C96DB8F0CA}" destId="{2C4B51B3-0262-40CA-A1CC-6E361EA78AC2}" srcOrd="3" destOrd="0" presId="urn:microsoft.com/office/officeart/2008/layout/VerticalCurvedList"/>
    <dgm:cxn modelId="{ED7D2696-2BA8-488C-ABE2-C4A6D055642E}" type="presParOf" srcId="{874163AB-E75C-40C5-A6E1-F8EED75DCD3C}" destId="{BBCBFC6C-E263-4017-B184-99F5F8DA7CD7}" srcOrd="1" destOrd="0" presId="urn:microsoft.com/office/officeart/2008/layout/VerticalCurvedList"/>
    <dgm:cxn modelId="{06A4C7A6-C90A-4BAB-9185-3CFA78B55B75}" type="presParOf" srcId="{874163AB-E75C-40C5-A6E1-F8EED75DCD3C}" destId="{91C0D9A0-BE40-48FE-BDC2-0ED899C215A7}" srcOrd="2" destOrd="0" presId="urn:microsoft.com/office/officeart/2008/layout/VerticalCurvedList"/>
    <dgm:cxn modelId="{38F4DB8A-C0F4-4028-906A-329CFFD99D91}" type="presParOf" srcId="{91C0D9A0-BE40-48FE-BDC2-0ED899C215A7}" destId="{DDF53EF7-FCE4-404B-B87E-15FD2087E029}" srcOrd="0" destOrd="0" presId="urn:microsoft.com/office/officeart/2008/layout/VerticalCurvedList"/>
    <dgm:cxn modelId="{1AB234F5-31D2-4856-96E4-606F50E5202F}" type="presParOf" srcId="{874163AB-E75C-40C5-A6E1-F8EED75DCD3C}" destId="{0357A58D-9FF4-4C07-ADD9-B5CA068832DC}" srcOrd="3" destOrd="0" presId="urn:microsoft.com/office/officeart/2008/layout/VerticalCurvedList"/>
    <dgm:cxn modelId="{F90EDCA5-C0F2-4A3F-AD18-A1BDA2946B19}" type="presParOf" srcId="{874163AB-E75C-40C5-A6E1-F8EED75DCD3C}" destId="{2D7A458C-2674-4AAC-8FA5-2BB52C1211ED}" srcOrd="4" destOrd="0" presId="urn:microsoft.com/office/officeart/2008/layout/VerticalCurvedList"/>
    <dgm:cxn modelId="{B575AF53-78B5-4E07-849B-1357EC5ABB65}" type="presParOf" srcId="{2D7A458C-2674-4AAC-8FA5-2BB52C1211ED}" destId="{9D2C6464-3898-4C91-AF32-0828521CA243}" srcOrd="0" destOrd="0" presId="urn:microsoft.com/office/officeart/2008/layout/VerticalCurvedList"/>
    <dgm:cxn modelId="{9837D4B1-5186-499E-93A4-45AA902CB9C2}" type="presParOf" srcId="{874163AB-E75C-40C5-A6E1-F8EED75DCD3C}" destId="{EDF55F78-3719-4619-A7A6-E8D6F6B55024}" srcOrd="5" destOrd="0" presId="urn:microsoft.com/office/officeart/2008/layout/VerticalCurvedList"/>
    <dgm:cxn modelId="{75451CFA-333A-41C8-94D5-947D5DBEC8FD}" type="presParOf" srcId="{874163AB-E75C-40C5-A6E1-F8EED75DCD3C}" destId="{2600C3EC-E07C-4B83-9D59-5CE3DFF2ECA3}" srcOrd="6" destOrd="0" presId="urn:microsoft.com/office/officeart/2008/layout/VerticalCurvedList"/>
    <dgm:cxn modelId="{DA1AD680-7D1F-44BA-9C2B-882B35EFE054}" type="presParOf" srcId="{2600C3EC-E07C-4B83-9D59-5CE3DFF2ECA3}" destId="{CCB93E62-DA0C-46ED-8B2A-1E2203C5EC5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19ABBE2-A913-4F19-9A06-C3553E6887BE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486A606-8A2F-4521-A3F4-7A3A382DB6D5}">
      <dgm:prSet phldrT="[Текст]" custT="1"/>
      <dgm:spPr/>
      <dgm:t>
        <a:bodyPr/>
        <a:lstStyle/>
        <a:p>
          <a:endParaRPr lang="ru-RU" sz="1600" dirty="0"/>
        </a:p>
      </dgm:t>
    </dgm:pt>
    <dgm:pt modelId="{7B8AE847-4087-466D-B640-4CDA6F4EF395}" type="parTrans" cxnId="{408EABBA-BADB-44C8-B23A-74F2D64250E8}">
      <dgm:prSet/>
      <dgm:spPr/>
      <dgm:t>
        <a:bodyPr/>
        <a:lstStyle/>
        <a:p>
          <a:endParaRPr lang="ru-RU" sz="1400"/>
        </a:p>
      </dgm:t>
    </dgm:pt>
    <dgm:pt modelId="{3C57E15F-FBF8-4812-88CC-A98D3E5A22DF}" type="sibTrans" cxnId="{408EABBA-BADB-44C8-B23A-74F2D64250E8}">
      <dgm:prSet/>
      <dgm:spPr/>
      <dgm:t>
        <a:bodyPr/>
        <a:lstStyle/>
        <a:p>
          <a:endParaRPr lang="ru-RU" sz="1400"/>
        </a:p>
      </dgm:t>
    </dgm:pt>
    <dgm:pt modelId="{9717D26A-9A2E-44E2-9C20-A0C04A9F9712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dirty="0" smtClean="0">
              <a:solidFill>
                <a:schemeClr val="accent6">
                  <a:lumMod val="75000"/>
                </a:schemeClr>
              </a:solidFill>
            </a:rPr>
            <a:t>дискуссия:</a:t>
          </a:r>
          <a:br>
            <a:rPr lang="ru-RU" sz="1800" b="0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0" dirty="0" smtClean="0">
              <a:solidFill>
                <a:schemeClr val="accent6">
                  <a:lumMod val="75000"/>
                </a:schemeClr>
              </a:solidFill>
            </a:rPr>
            <a:t>"Родитель - это звучит гордо" </a:t>
          </a:r>
          <a:endParaRPr lang="ru-RU" sz="1800" b="0" dirty="0">
            <a:solidFill>
              <a:schemeClr val="accent6">
                <a:lumMod val="50000"/>
              </a:schemeClr>
            </a:solidFill>
          </a:endParaRPr>
        </a:p>
      </dgm:t>
    </dgm:pt>
    <dgm:pt modelId="{EF005A80-DCDF-4C52-9187-D1CA5A11EBF0}" type="parTrans" cxnId="{03F0EAF4-5585-4B5F-8637-D0679C06F9C8}">
      <dgm:prSet/>
      <dgm:spPr/>
      <dgm:t>
        <a:bodyPr/>
        <a:lstStyle/>
        <a:p>
          <a:endParaRPr lang="ru-RU" sz="1400"/>
        </a:p>
      </dgm:t>
    </dgm:pt>
    <dgm:pt modelId="{E14D9714-8D21-4AFE-96E4-7BBF7D953E3F}" type="sibTrans" cxnId="{03F0EAF4-5585-4B5F-8637-D0679C06F9C8}">
      <dgm:prSet/>
      <dgm:spPr/>
      <dgm:t>
        <a:bodyPr/>
        <a:lstStyle/>
        <a:p>
          <a:endParaRPr lang="ru-RU" sz="1400"/>
        </a:p>
      </dgm:t>
    </dgm:pt>
    <dgm:pt modelId="{06EE8658-7BEA-4C86-8805-90AD9979C153}">
      <dgm:prSet phldrT="[Текст]" custT="1"/>
      <dgm:spPr/>
      <dgm:t>
        <a:bodyPr/>
        <a:lstStyle/>
        <a:p>
          <a:r>
            <a:rPr lang="ru-RU" sz="1600" b="0" dirty="0" smtClean="0"/>
            <a:t> </a:t>
          </a:r>
          <a:endParaRPr lang="ru-RU" sz="1600" b="0" dirty="0"/>
        </a:p>
      </dgm:t>
    </dgm:pt>
    <dgm:pt modelId="{7BB8ADA2-FF85-49AB-A306-0E26E8C3C7BC}" type="parTrans" cxnId="{73517918-0E28-4914-A2DB-F3CD14244753}">
      <dgm:prSet/>
      <dgm:spPr/>
      <dgm:t>
        <a:bodyPr/>
        <a:lstStyle/>
        <a:p>
          <a:endParaRPr lang="ru-RU" sz="1400"/>
        </a:p>
      </dgm:t>
    </dgm:pt>
    <dgm:pt modelId="{A4A09A48-FBF2-4465-AC17-9FC4EB716B13}" type="sibTrans" cxnId="{73517918-0E28-4914-A2DB-F3CD14244753}">
      <dgm:prSet/>
      <dgm:spPr/>
      <dgm:t>
        <a:bodyPr/>
        <a:lstStyle/>
        <a:p>
          <a:endParaRPr lang="ru-RU" sz="1400"/>
        </a:p>
      </dgm:t>
    </dgm:pt>
    <dgm:pt modelId="{02481B20-47AA-42F8-9462-87F555411AB5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dirty="0" smtClean="0">
              <a:solidFill>
                <a:schemeClr val="accent6">
                  <a:lumMod val="75000"/>
                </a:schemeClr>
              </a:solidFill>
            </a:rPr>
            <a:t>тренинг:</a:t>
          </a:r>
          <a:br>
            <a:rPr lang="ru-RU" sz="1800" b="0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0" dirty="0" smtClean="0">
              <a:solidFill>
                <a:schemeClr val="accent6">
                  <a:lumMod val="75000"/>
                </a:schemeClr>
              </a:solidFill>
            </a:rPr>
            <a:t>«Стили семейного воспитания»</a:t>
          </a:r>
          <a:br>
            <a:rPr lang="ru-RU" sz="1800" b="0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0" dirty="0" smtClean="0">
              <a:solidFill>
                <a:schemeClr val="accent6">
                  <a:lumMod val="75000"/>
                </a:schemeClr>
              </a:solidFill>
            </a:rPr>
            <a:t>«Растим малыша здоровым»</a:t>
          </a:r>
          <a:endParaRPr lang="ru-RU" sz="1800" b="0" dirty="0"/>
        </a:p>
      </dgm:t>
    </dgm:pt>
    <dgm:pt modelId="{0664B7EC-C7A6-4FC0-9527-C54F6B125F93}" type="parTrans" cxnId="{1AB07425-4A22-4BFB-BD3F-1070A1CF0548}">
      <dgm:prSet/>
      <dgm:spPr/>
      <dgm:t>
        <a:bodyPr/>
        <a:lstStyle/>
        <a:p>
          <a:endParaRPr lang="ru-RU" sz="1400"/>
        </a:p>
      </dgm:t>
    </dgm:pt>
    <dgm:pt modelId="{CC8A9145-359E-4E29-B398-1CE4CE693E5C}" type="sibTrans" cxnId="{1AB07425-4A22-4BFB-BD3F-1070A1CF0548}">
      <dgm:prSet/>
      <dgm:spPr/>
      <dgm:t>
        <a:bodyPr/>
        <a:lstStyle/>
        <a:p>
          <a:endParaRPr lang="ru-RU" sz="1400"/>
        </a:p>
      </dgm:t>
    </dgm:pt>
    <dgm:pt modelId="{DD014635-4744-41D1-B9F7-CC46D9B3756D}">
      <dgm:prSet phldrT="[Текст]" custT="1"/>
      <dgm:spPr/>
      <dgm:t>
        <a:bodyPr/>
        <a:lstStyle/>
        <a:p>
          <a:r>
            <a:rPr lang="ru-RU" sz="1600" b="0" dirty="0" smtClean="0"/>
            <a:t> </a:t>
          </a:r>
          <a:endParaRPr lang="ru-RU" sz="1600" b="0" dirty="0"/>
        </a:p>
      </dgm:t>
    </dgm:pt>
    <dgm:pt modelId="{AC513158-129A-489A-9148-666AE78FF399}" type="parTrans" cxnId="{ABF86818-3CB1-45E6-B4F9-22306CE273BA}">
      <dgm:prSet/>
      <dgm:spPr/>
      <dgm:t>
        <a:bodyPr/>
        <a:lstStyle/>
        <a:p>
          <a:endParaRPr lang="ru-RU" sz="1400"/>
        </a:p>
      </dgm:t>
    </dgm:pt>
    <dgm:pt modelId="{D9865826-1A55-4932-A753-9B8411AC4B2C}" type="sibTrans" cxnId="{ABF86818-3CB1-45E6-B4F9-22306CE273BA}">
      <dgm:prSet/>
      <dgm:spPr/>
      <dgm:t>
        <a:bodyPr/>
        <a:lstStyle/>
        <a:p>
          <a:endParaRPr lang="ru-RU" sz="1400"/>
        </a:p>
      </dgm:t>
    </dgm:pt>
    <dgm:pt modelId="{1E540249-A174-4959-A8CD-5C105CD1A5AB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dirty="0" smtClean="0">
              <a:solidFill>
                <a:schemeClr val="accent6">
                  <a:lumMod val="75000"/>
                </a:schemeClr>
              </a:solidFill>
            </a:rPr>
            <a:t>деловая игра:</a:t>
          </a:r>
          <a:br>
            <a:rPr lang="ru-RU" sz="1800" b="0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0" dirty="0" smtClean="0">
              <a:solidFill>
                <a:schemeClr val="accent6">
                  <a:lumMod val="75000"/>
                </a:schemeClr>
              </a:solidFill>
            </a:rPr>
            <a:t>« Маленький Рафаэль», </a:t>
          </a:r>
          <a:br>
            <a:rPr lang="ru-RU" sz="1800" b="0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0" dirty="0" smtClean="0">
              <a:solidFill>
                <a:schemeClr val="accent6">
                  <a:lumMod val="75000"/>
                </a:schemeClr>
              </a:solidFill>
            </a:rPr>
            <a:t>« Что наша жизнь? Игра!» </a:t>
          </a:r>
          <a:endParaRPr lang="ru-RU" sz="1800" b="0" dirty="0"/>
        </a:p>
      </dgm:t>
    </dgm:pt>
    <dgm:pt modelId="{EA36971F-63BD-4A7D-B969-601994502245}" type="parTrans" cxnId="{2BD10F46-8870-44D2-B034-60408433F178}">
      <dgm:prSet/>
      <dgm:spPr/>
      <dgm:t>
        <a:bodyPr/>
        <a:lstStyle/>
        <a:p>
          <a:endParaRPr lang="ru-RU" sz="1400"/>
        </a:p>
      </dgm:t>
    </dgm:pt>
    <dgm:pt modelId="{0FEAE3FF-61D6-4C5D-81AB-92D470E43F29}" type="sibTrans" cxnId="{2BD10F46-8870-44D2-B034-60408433F178}">
      <dgm:prSet/>
      <dgm:spPr/>
      <dgm:t>
        <a:bodyPr/>
        <a:lstStyle/>
        <a:p>
          <a:endParaRPr lang="ru-RU" sz="1400"/>
        </a:p>
      </dgm:t>
    </dgm:pt>
    <dgm:pt modelId="{4AE9C121-2CB9-45F8-ABA7-099345FF3A4C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dirty="0" smtClean="0">
              <a:solidFill>
                <a:schemeClr val="accent6">
                  <a:lumMod val="75000"/>
                </a:schemeClr>
              </a:solidFill>
            </a:rPr>
            <a:t>круглый стол:</a:t>
          </a:r>
          <a:br>
            <a:rPr lang="ru-RU" sz="1800" b="0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0" dirty="0" smtClean="0">
              <a:solidFill>
                <a:schemeClr val="accent6">
                  <a:lumMod val="75000"/>
                </a:schemeClr>
              </a:solidFill>
            </a:rPr>
            <a:t>«Воспитание и  развитие детей раннего возраста»</a:t>
          </a:r>
          <a:br>
            <a:rPr lang="ru-RU" sz="1800" b="0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0" dirty="0" smtClean="0">
              <a:solidFill>
                <a:schemeClr val="accent6">
                  <a:lumMod val="75000"/>
                </a:schemeClr>
              </a:solidFill>
            </a:rPr>
            <a:t>«Режим дня в жизни ребенка» </a:t>
          </a:r>
          <a:br>
            <a:rPr lang="ru-RU" sz="1800" b="0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0" dirty="0" smtClean="0">
              <a:solidFill>
                <a:schemeClr val="accent6">
                  <a:lumMod val="75000"/>
                </a:schemeClr>
              </a:solidFill>
            </a:rPr>
            <a:t>«Особенности организации питания в детском саду и семье» 	</a:t>
          </a:r>
          <a:endParaRPr lang="ru-RU" sz="1800" b="0" dirty="0">
            <a:solidFill>
              <a:schemeClr val="accent6">
                <a:lumMod val="75000"/>
              </a:schemeClr>
            </a:solidFill>
          </a:endParaRPr>
        </a:p>
      </dgm:t>
    </dgm:pt>
    <dgm:pt modelId="{5A7AE8CF-78B5-47EB-ABA4-50467DE648D0}" type="parTrans" cxnId="{24E81AA8-D2BC-489C-8733-1405B2FF2432}">
      <dgm:prSet/>
      <dgm:spPr/>
      <dgm:t>
        <a:bodyPr/>
        <a:lstStyle/>
        <a:p>
          <a:endParaRPr lang="ru-RU"/>
        </a:p>
      </dgm:t>
    </dgm:pt>
    <dgm:pt modelId="{C34F5B32-3C93-4BF4-A561-AB9B3999C19C}" type="sibTrans" cxnId="{24E81AA8-D2BC-489C-8733-1405B2FF2432}">
      <dgm:prSet/>
      <dgm:spPr/>
      <dgm:t>
        <a:bodyPr/>
        <a:lstStyle/>
        <a:p>
          <a:endParaRPr lang="ru-RU"/>
        </a:p>
      </dgm:t>
    </dgm:pt>
    <dgm:pt modelId="{944E7BC6-B35D-40E2-AE0C-198ED3369548}">
      <dgm:prSet phldrT="[Текст]" custT="1"/>
      <dgm:spPr/>
      <dgm:t>
        <a:bodyPr/>
        <a:lstStyle/>
        <a:p>
          <a:r>
            <a:rPr lang="ru-RU" sz="1600" b="0" dirty="0" smtClean="0"/>
            <a:t> </a:t>
          </a:r>
          <a:endParaRPr lang="ru-RU" sz="1600" b="0" dirty="0"/>
        </a:p>
      </dgm:t>
    </dgm:pt>
    <dgm:pt modelId="{77FFE6CD-1529-4810-A508-BE3F78DB1724}" type="sibTrans" cxnId="{A94C364C-081F-40A7-8A5A-15C824A60BD8}">
      <dgm:prSet/>
      <dgm:spPr/>
      <dgm:t>
        <a:bodyPr/>
        <a:lstStyle/>
        <a:p>
          <a:endParaRPr lang="ru-RU" sz="1400"/>
        </a:p>
      </dgm:t>
    </dgm:pt>
    <dgm:pt modelId="{EC406B21-F5A8-4D93-A493-7F9A532A5B38}" type="parTrans" cxnId="{A94C364C-081F-40A7-8A5A-15C824A60BD8}">
      <dgm:prSet/>
      <dgm:spPr/>
      <dgm:t>
        <a:bodyPr/>
        <a:lstStyle/>
        <a:p>
          <a:endParaRPr lang="ru-RU" sz="1400"/>
        </a:p>
      </dgm:t>
    </dgm:pt>
    <dgm:pt modelId="{D3B2754A-5C25-4A53-B918-F42639E3F5A3}" type="pres">
      <dgm:prSet presAssocID="{E19ABBE2-A913-4F19-9A06-C3553E6887B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363092-41E7-4DE8-B190-F26724E33BBA}" type="pres">
      <dgm:prSet presAssocID="{F486A606-8A2F-4521-A3F4-7A3A382DB6D5}" presName="composite" presStyleCnt="0"/>
      <dgm:spPr/>
    </dgm:pt>
    <dgm:pt modelId="{3E106D89-8123-46B5-84BE-579C6488C0D0}" type="pres">
      <dgm:prSet presAssocID="{F486A606-8A2F-4521-A3F4-7A3A382DB6D5}" presName="parentText" presStyleLbl="alignNode1" presStyleIdx="0" presStyleCnt="4" custLinFactNeighborX="0" custLinFactNeighborY="-877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5F6217-63B1-44A3-8121-394D2832FD3C}" type="pres">
      <dgm:prSet presAssocID="{F486A606-8A2F-4521-A3F4-7A3A382DB6D5}" presName="descendantText" presStyleLbl="alignAcc1" presStyleIdx="0" presStyleCnt="4" custScaleY="85911" custLinFactNeighborX="303" custLinFactNeighborY="-20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F0E2E3-810E-4A7E-A17C-6D703C26B0A6}" type="pres">
      <dgm:prSet presAssocID="{3C57E15F-FBF8-4812-88CC-A98D3E5A22DF}" presName="sp" presStyleCnt="0"/>
      <dgm:spPr/>
    </dgm:pt>
    <dgm:pt modelId="{96495E5B-7075-4B73-9F54-9C3138B9EFF8}" type="pres">
      <dgm:prSet presAssocID="{06EE8658-7BEA-4C86-8805-90AD9979C153}" presName="composite" presStyleCnt="0"/>
      <dgm:spPr/>
    </dgm:pt>
    <dgm:pt modelId="{BE80C621-A190-48A5-B16B-106CE29FEB73}" type="pres">
      <dgm:prSet presAssocID="{06EE8658-7BEA-4C86-8805-90AD9979C153}" presName="parentText" presStyleLbl="alignNode1" presStyleIdx="1" presStyleCnt="4" custLinFactNeighborX="0" custLinFactNeighborY="-3220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1A8055-A3A1-4A55-BCF6-D1F9769CC982}" type="pres">
      <dgm:prSet presAssocID="{06EE8658-7BEA-4C86-8805-90AD9979C153}" presName="descendantText" presStyleLbl="alignAcc1" presStyleIdx="1" presStyleCnt="4" custScaleY="238511" custLinFactNeighborX="438" custLinFactNeighborY="-260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87C648-1D68-445E-8788-77609B8B92F1}" type="pres">
      <dgm:prSet presAssocID="{A4A09A48-FBF2-4465-AC17-9FC4EB716B13}" presName="sp" presStyleCnt="0"/>
      <dgm:spPr/>
    </dgm:pt>
    <dgm:pt modelId="{5E8AEEBD-EEA6-4A1D-BE32-3467D6024836}" type="pres">
      <dgm:prSet presAssocID="{944E7BC6-B35D-40E2-AE0C-198ED3369548}" presName="composite" presStyleCnt="0"/>
      <dgm:spPr/>
    </dgm:pt>
    <dgm:pt modelId="{01EC037C-18FD-4418-92CA-2A4226C51194}" type="pres">
      <dgm:prSet presAssocID="{944E7BC6-B35D-40E2-AE0C-198ED3369548}" presName="parentText" presStyleLbl="alignNode1" presStyleIdx="2" presStyleCnt="4" custLinFactNeighborX="0" custLinFactNeighborY="43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A9306B-CA98-4E93-9BAD-00DD0ED38CC9}" type="pres">
      <dgm:prSet presAssocID="{944E7BC6-B35D-40E2-AE0C-198ED3369548}" presName="descendantText" presStyleLbl="alignAcc1" presStyleIdx="2" presStyleCnt="4" custScaleY="122963" custLinFactNeighborX="-762" custLinFactNeighborY="181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4AF4FA-3D86-4822-AF20-9D446FFF8190}" type="pres">
      <dgm:prSet presAssocID="{77FFE6CD-1529-4810-A508-BE3F78DB1724}" presName="sp" presStyleCnt="0"/>
      <dgm:spPr/>
    </dgm:pt>
    <dgm:pt modelId="{CA3C52BE-6CB8-49F5-8F31-4AB20D310CD7}" type="pres">
      <dgm:prSet presAssocID="{DD014635-4744-41D1-B9F7-CC46D9B3756D}" presName="composite" presStyleCnt="0"/>
      <dgm:spPr/>
    </dgm:pt>
    <dgm:pt modelId="{8A7D2E53-F00A-409D-A829-3823A9F3DA52}" type="pres">
      <dgm:prSet presAssocID="{DD014635-4744-41D1-B9F7-CC46D9B3756D}" presName="parentText" presStyleLbl="alignNode1" presStyleIdx="3" presStyleCnt="4" custLinFactNeighborX="0" custLinFactNeighborY="1149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C7CA81-DB6D-4989-825E-DEABBC74CC9B}" type="pres">
      <dgm:prSet presAssocID="{DD014635-4744-41D1-B9F7-CC46D9B3756D}" presName="descendantText" presStyleLbl="alignAcc1" presStyleIdx="3" presStyleCnt="4" custScaleY="127691" custLinFactNeighborX="-762" custLinFactNeighborY="212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B07425-4A22-4BFB-BD3F-1070A1CF0548}" srcId="{944E7BC6-B35D-40E2-AE0C-198ED3369548}" destId="{02481B20-47AA-42F8-9462-87F555411AB5}" srcOrd="0" destOrd="0" parTransId="{0664B7EC-C7A6-4FC0-9527-C54F6B125F93}" sibTransId="{CC8A9145-359E-4E29-B398-1CE4CE693E5C}"/>
    <dgm:cxn modelId="{73517918-0E28-4914-A2DB-F3CD14244753}" srcId="{E19ABBE2-A913-4F19-9A06-C3553E6887BE}" destId="{06EE8658-7BEA-4C86-8805-90AD9979C153}" srcOrd="1" destOrd="0" parTransId="{7BB8ADA2-FF85-49AB-A306-0E26E8C3C7BC}" sibTransId="{A4A09A48-FBF2-4465-AC17-9FC4EB716B13}"/>
    <dgm:cxn modelId="{ADB3E94A-9CDB-4416-8169-C202F3DEAE21}" type="presOf" srcId="{F486A606-8A2F-4521-A3F4-7A3A382DB6D5}" destId="{3E106D89-8123-46B5-84BE-579C6488C0D0}" srcOrd="0" destOrd="0" presId="urn:microsoft.com/office/officeart/2005/8/layout/chevron2"/>
    <dgm:cxn modelId="{23BCACBC-E14D-48E9-836D-370247D72E78}" type="presOf" srcId="{02481B20-47AA-42F8-9462-87F555411AB5}" destId="{F4A9306B-CA98-4E93-9BAD-00DD0ED38CC9}" srcOrd="0" destOrd="0" presId="urn:microsoft.com/office/officeart/2005/8/layout/chevron2"/>
    <dgm:cxn modelId="{2BD10F46-8870-44D2-B034-60408433F178}" srcId="{DD014635-4744-41D1-B9F7-CC46D9B3756D}" destId="{1E540249-A174-4959-A8CD-5C105CD1A5AB}" srcOrd="0" destOrd="0" parTransId="{EA36971F-63BD-4A7D-B969-601994502245}" sibTransId="{0FEAE3FF-61D6-4C5D-81AB-92D470E43F29}"/>
    <dgm:cxn modelId="{D20C6358-706D-4ECE-B1F2-E78CA9E85F40}" type="presOf" srcId="{DD014635-4744-41D1-B9F7-CC46D9B3756D}" destId="{8A7D2E53-F00A-409D-A829-3823A9F3DA52}" srcOrd="0" destOrd="0" presId="urn:microsoft.com/office/officeart/2005/8/layout/chevron2"/>
    <dgm:cxn modelId="{03F0EAF4-5585-4B5F-8637-D0679C06F9C8}" srcId="{F486A606-8A2F-4521-A3F4-7A3A382DB6D5}" destId="{9717D26A-9A2E-44E2-9C20-A0C04A9F9712}" srcOrd="0" destOrd="0" parTransId="{EF005A80-DCDF-4C52-9187-D1CA5A11EBF0}" sibTransId="{E14D9714-8D21-4AFE-96E4-7BBF7D953E3F}"/>
    <dgm:cxn modelId="{3177C19A-F008-46FF-AE7A-6C4B8B30FCA9}" type="presOf" srcId="{9717D26A-9A2E-44E2-9C20-A0C04A9F9712}" destId="{3C5F6217-63B1-44A3-8121-394D2832FD3C}" srcOrd="0" destOrd="0" presId="urn:microsoft.com/office/officeart/2005/8/layout/chevron2"/>
    <dgm:cxn modelId="{24E81AA8-D2BC-489C-8733-1405B2FF2432}" srcId="{06EE8658-7BEA-4C86-8805-90AD9979C153}" destId="{4AE9C121-2CB9-45F8-ABA7-099345FF3A4C}" srcOrd="0" destOrd="0" parTransId="{5A7AE8CF-78B5-47EB-ABA4-50467DE648D0}" sibTransId="{C34F5B32-3C93-4BF4-A561-AB9B3999C19C}"/>
    <dgm:cxn modelId="{10362711-D562-4094-A405-FB46DF872FE3}" type="presOf" srcId="{06EE8658-7BEA-4C86-8805-90AD9979C153}" destId="{BE80C621-A190-48A5-B16B-106CE29FEB73}" srcOrd="0" destOrd="0" presId="urn:microsoft.com/office/officeart/2005/8/layout/chevron2"/>
    <dgm:cxn modelId="{408EABBA-BADB-44C8-B23A-74F2D64250E8}" srcId="{E19ABBE2-A913-4F19-9A06-C3553E6887BE}" destId="{F486A606-8A2F-4521-A3F4-7A3A382DB6D5}" srcOrd="0" destOrd="0" parTransId="{7B8AE847-4087-466D-B640-4CDA6F4EF395}" sibTransId="{3C57E15F-FBF8-4812-88CC-A98D3E5A22DF}"/>
    <dgm:cxn modelId="{45DB2701-A5F3-4CB2-A980-FA2969A9232A}" type="presOf" srcId="{E19ABBE2-A913-4F19-9A06-C3553E6887BE}" destId="{D3B2754A-5C25-4A53-B918-F42639E3F5A3}" srcOrd="0" destOrd="0" presId="urn:microsoft.com/office/officeart/2005/8/layout/chevron2"/>
    <dgm:cxn modelId="{1F01FCE2-5D37-4FB8-B83D-9BA18E87FE63}" type="presOf" srcId="{1E540249-A174-4959-A8CD-5C105CD1A5AB}" destId="{EBC7CA81-DB6D-4989-825E-DEABBC74CC9B}" srcOrd="0" destOrd="0" presId="urn:microsoft.com/office/officeart/2005/8/layout/chevron2"/>
    <dgm:cxn modelId="{A94C364C-081F-40A7-8A5A-15C824A60BD8}" srcId="{E19ABBE2-A913-4F19-9A06-C3553E6887BE}" destId="{944E7BC6-B35D-40E2-AE0C-198ED3369548}" srcOrd="2" destOrd="0" parTransId="{EC406B21-F5A8-4D93-A493-7F9A532A5B38}" sibTransId="{77FFE6CD-1529-4810-A508-BE3F78DB1724}"/>
    <dgm:cxn modelId="{90FAE938-AE49-4132-911E-723B73C20A3A}" type="presOf" srcId="{4AE9C121-2CB9-45F8-ABA7-099345FF3A4C}" destId="{BA1A8055-A3A1-4A55-BCF6-D1F9769CC982}" srcOrd="0" destOrd="0" presId="urn:microsoft.com/office/officeart/2005/8/layout/chevron2"/>
    <dgm:cxn modelId="{E5A2F9AE-71A4-4C9B-8265-1E804890CD5D}" type="presOf" srcId="{944E7BC6-B35D-40E2-AE0C-198ED3369548}" destId="{01EC037C-18FD-4418-92CA-2A4226C51194}" srcOrd="0" destOrd="0" presId="urn:microsoft.com/office/officeart/2005/8/layout/chevron2"/>
    <dgm:cxn modelId="{ABF86818-3CB1-45E6-B4F9-22306CE273BA}" srcId="{E19ABBE2-A913-4F19-9A06-C3553E6887BE}" destId="{DD014635-4744-41D1-B9F7-CC46D9B3756D}" srcOrd="3" destOrd="0" parTransId="{AC513158-129A-489A-9148-666AE78FF399}" sibTransId="{D9865826-1A55-4932-A753-9B8411AC4B2C}"/>
    <dgm:cxn modelId="{24B56C29-8FBE-45A4-AF5B-AE43ADCCE695}" type="presParOf" srcId="{D3B2754A-5C25-4A53-B918-F42639E3F5A3}" destId="{B5363092-41E7-4DE8-B190-F26724E33BBA}" srcOrd="0" destOrd="0" presId="urn:microsoft.com/office/officeart/2005/8/layout/chevron2"/>
    <dgm:cxn modelId="{136A0C27-58F9-4DB5-8127-863678130A5F}" type="presParOf" srcId="{B5363092-41E7-4DE8-B190-F26724E33BBA}" destId="{3E106D89-8123-46B5-84BE-579C6488C0D0}" srcOrd="0" destOrd="0" presId="urn:microsoft.com/office/officeart/2005/8/layout/chevron2"/>
    <dgm:cxn modelId="{A6DA9432-3138-44A7-AAA7-F13FB2A2F538}" type="presParOf" srcId="{B5363092-41E7-4DE8-B190-F26724E33BBA}" destId="{3C5F6217-63B1-44A3-8121-394D2832FD3C}" srcOrd="1" destOrd="0" presId="urn:microsoft.com/office/officeart/2005/8/layout/chevron2"/>
    <dgm:cxn modelId="{9CA4121B-0D42-4084-9B2B-ABDA806A72FA}" type="presParOf" srcId="{D3B2754A-5C25-4A53-B918-F42639E3F5A3}" destId="{EAF0E2E3-810E-4A7E-A17C-6D703C26B0A6}" srcOrd="1" destOrd="0" presId="urn:microsoft.com/office/officeart/2005/8/layout/chevron2"/>
    <dgm:cxn modelId="{DD4E1209-E0E3-4139-A69C-DA980B2B70FB}" type="presParOf" srcId="{D3B2754A-5C25-4A53-B918-F42639E3F5A3}" destId="{96495E5B-7075-4B73-9F54-9C3138B9EFF8}" srcOrd="2" destOrd="0" presId="urn:microsoft.com/office/officeart/2005/8/layout/chevron2"/>
    <dgm:cxn modelId="{978B6B7A-8D3E-413F-AA9C-8C31A57C456A}" type="presParOf" srcId="{96495E5B-7075-4B73-9F54-9C3138B9EFF8}" destId="{BE80C621-A190-48A5-B16B-106CE29FEB73}" srcOrd="0" destOrd="0" presId="urn:microsoft.com/office/officeart/2005/8/layout/chevron2"/>
    <dgm:cxn modelId="{A986FD92-ECAE-47DD-A362-064953D0E6C7}" type="presParOf" srcId="{96495E5B-7075-4B73-9F54-9C3138B9EFF8}" destId="{BA1A8055-A3A1-4A55-BCF6-D1F9769CC982}" srcOrd="1" destOrd="0" presId="urn:microsoft.com/office/officeart/2005/8/layout/chevron2"/>
    <dgm:cxn modelId="{4DDCEAEC-5A68-4CCA-90D9-5FAB6528A654}" type="presParOf" srcId="{D3B2754A-5C25-4A53-B918-F42639E3F5A3}" destId="{3787C648-1D68-445E-8788-77609B8B92F1}" srcOrd="3" destOrd="0" presId="urn:microsoft.com/office/officeart/2005/8/layout/chevron2"/>
    <dgm:cxn modelId="{D64E2B26-68B6-4037-B393-9140C17ACB2F}" type="presParOf" srcId="{D3B2754A-5C25-4A53-B918-F42639E3F5A3}" destId="{5E8AEEBD-EEA6-4A1D-BE32-3467D6024836}" srcOrd="4" destOrd="0" presId="urn:microsoft.com/office/officeart/2005/8/layout/chevron2"/>
    <dgm:cxn modelId="{84DF6E76-8023-4CB2-878C-39DC4F24ED99}" type="presParOf" srcId="{5E8AEEBD-EEA6-4A1D-BE32-3467D6024836}" destId="{01EC037C-18FD-4418-92CA-2A4226C51194}" srcOrd="0" destOrd="0" presId="urn:microsoft.com/office/officeart/2005/8/layout/chevron2"/>
    <dgm:cxn modelId="{ACFBCF4A-960D-4429-9B8F-10C940DC0859}" type="presParOf" srcId="{5E8AEEBD-EEA6-4A1D-BE32-3467D6024836}" destId="{F4A9306B-CA98-4E93-9BAD-00DD0ED38CC9}" srcOrd="1" destOrd="0" presId="urn:microsoft.com/office/officeart/2005/8/layout/chevron2"/>
    <dgm:cxn modelId="{8971B241-906D-4AE7-84AD-3DB9ABD103D5}" type="presParOf" srcId="{D3B2754A-5C25-4A53-B918-F42639E3F5A3}" destId="{8E4AF4FA-3D86-4822-AF20-9D446FFF8190}" srcOrd="5" destOrd="0" presId="urn:microsoft.com/office/officeart/2005/8/layout/chevron2"/>
    <dgm:cxn modelId="{828A0451-70D8-4444-BD0F-B21CBD4DD524}" type="presParOf" srcId="{D3B2754A-5C25-4A53-B918-F42639E3F5A3}" destId="{CA3C52BE-6CB8-49F5-8F31-4AB20D310CD7}" srcOrd="6" destOrd="0" presId="urn:microsoft.com/office/officeart/2005/8/layout/chevron2"/>
    <dgm:cxn modelId="{F50F5CAE-7F50-45F3-B898-F2CD182AA833}" type="presParOf" srcId="{CA3C52BE-6CB8-49F5-8F31-4AB20D310CD7}" destId="{8A7D2E53-F00A-409D-A829-3823A9F3DA52}" srcOrd="0" destOrd="0" presId="urn:microsoft.com/office/officeart/2005/8/layout/chevron2"/>
    <dgm:cxn modelId="{E9B27CB3-DFA1-4245-BC1C-954D15560B4B}" type="presParOf" srcId="{CA3C52BE-6CB8-49F5-8F31-4AB20D310CD7}" destId="{EBC7CA81-DB6D-4989-825E-DEABBC74CC9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A7B2D27-753B-4986-ADBE-27B7CEEA93F1}" type="doc">
      <dgm:prSet loTypeId="urn:microsoft.com/office/officeart/2005/8/layout/chevron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63BC4E9-5613-4684-9F63-830B51DEDE66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8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9D0B1D-5DCC-4F85-A366-BE8A96BAA0E4}" type="parTrans" cxnId="{7EFD29AF-5307-4069-9965-D95712A0925F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55D813-02F4-478D-8A68-9EFB656F3770}" type="sibTrans" cxnId="{7EFD29AF-5307-4069-9965-D95712A0925F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57C4E3-53F8-4E15-9CFE-C45DB0938E0D}">
      <dgm:prSet phldrT="[Текст]" custT="1"/>
      <dgm:spPr/>
      <dgm:t>
        <a:bodyPr/>
        <a:lstStyle/>
        <a:p>
          <a: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1800" b="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549373-07A6-4675-B632-C441CDA9B61C}" type="parTrans" cxnId="{1CAB74C6-0777-4309-9946-F3EBE3797E26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20B6E7-AA19-4115-8420-2BDE5F69957F}" type="sibTrans" cxnId="{1CAB74C6-0777-4309-9946-F3EBE3797E26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C9D4BA-5530-408B-AC86-520CC16CA6A1}">
      <dgm:prSet phldrT="[Текст]" custT="1"/>
      <dgm:spPr/>
      <dgm:t>
        <a:bodyPr/>
        <a:lstStyle/>
        <a:p>
          <a:pPr marL="0" marR="0" indent="0" defTabSz="8445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повысилась заинтересованность и вовлеченность родителей в работу клуба;</a:t>
          </a:r>
        </a:p>
      </dgm:t>
    </dgm:pt>
    <dgm:pt modelId="{77787CCF-1BDC-4AB2-BA4F-9C5A4F88B6F2}" type="parTrans" cxnId="{909C95CF-5B27-4B0D-994A-19A24F1F3E7C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B23FEC-AC4D-4C27-851F-F5381F4CBCC4}" type="sibTrans" cxnId="{909C95CF-5B27-4B0D-994A-19A24F1F3E7C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0ED331-D8E9-4927-99DB-C1EC0F67C8E7}">
      <dgm:prSet phldrT="[Текст]" custT="1"/>
      <dgm:spPr/>
      <dgm:t>
        <a:bodyPr/>
        <a:lstStyle/>
        <a:p>
          <a:pPr marL="0" marR="0" indent="0" defTabSz="8445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обеспечена  легкая  адаптация, прошли лёгкую степень адаптации не менее 80% детей, выпускников клуба;</a:t>
          </a:r>
        </a:p>
      </dgm:t>
    </dgm:pt>
    <dgm:pt modelId="{40FA6492-63C3-480E-B07E-9B6A8790F9BA}" type="parTrans" cxnId="{88AB3091-B842-4EDB-A790-1830A0CF7E8C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A3438F-7C47-426B-BEA6-B6CA4011375F}" type="sibTrans" cxnId="{88AB3091-B842-4EDB-A790-1830A0CF7E8C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B382C4-8855-41DE-8DEA-97591DB6CD4B}">
      <dgm:prSet phldrT="[Текст]" custT="1"/>
      <dgm:spPr/>
      <dgm:t>
        <a:bodyPr/>
        <a:lstStyle/>
        <a:p>
          <a: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800" b="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F5CB02-BE6E-480D-8202-C29DCB113001}" type="parTrans" cxnId="{D9BE5EEE-2C49-48B8-808C-18C9880789EF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61F9BE-5402-4B5D-83B2-EA8BF5676F4C}" type="sibTrans" cxnId="{D9BE5EEE-2C49-48B8-808C-18C9880789EF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0B4BB7-520C-424F-9B4E-4D748B49B387}">
      <dgm:prSet custT="1"/>
      <dgm:spPr/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познакомили   родителей  с возрастными   особенностями  детей  раннего возраста и спецификой адаптационного периода;</a:t>
          </a:r>
        </a:p>
      </dgm:t>
    </dgm:pt>
    <dgm:pt modelId="{67EA386C-9422-49F9-9620-D4B7E82ABBA9}" type="parTrans" cxnId="{B811287F-D5DF-46F3-9BED-62D95578D68E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4B68AB-8148-48FB-BC95-4984C60FAFF4}" type="sibTrans" cxnId="{B811287F-D5DF-46F3-9BED-62D95578D68E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4E1C09-819B-41F5-9489-67C0376DA044}">
      <dgm:prSet custT="1"/>
      <dgm:spPr/>
      <dgm:t>
        <a:bodyPr/>
        <a:lstStyle/>
        <a:p>
          <a:r>
            <a:rPr lang="ru-RU" sz="1800" b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ru-RU" sz="1800" b="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2F2AAA-755F-43A0-8BA9-4A5E6B564431}" type="parTrans" cxnId="{188F775C-9EA3-43B9-9DED-9C1FBF2BBA91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9006B0-CCF9-45D5-961E-46A20D388A5E}" type="sibTrans" cxnId="{188F775C-9EA3-43B9-9DED-9C1FBF2BBA91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84EB23-5A75-495B-BC4C-0E49CF3D0FB8}">
      <dgm:prSet custT="1"/>
      <dgm:spPr/>
      <dgm:t>
        <a:bodyPr/>
        <a:lstStyle/>
        <a:p>
          <a:pPr marL="0" marR="0" indent="0" defTabSz="4889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снизилась тревожность родителей в вопросах адаптации детей к ДОУ;</a:t>
          </a:r>
        </a:p>
      </dgm:t>
    </dgm:pt>
    <dgm:pt modelId="{B8241C28-8DE4-440F-939F-6DAE075848B2}" type="parTrans" cxnId="{B62EACF3-8C26-43B1-85CA-F2AE42CF2C9F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AB3570-7B44-4874-AAF4-0B39011EC12D}" type="sibTrans" cxnId="{B62EACF3-8C26-43B1-85CA-F2AE42CF2C9F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67437D-2310-4AE8-A55A-2C90983F3EAC}">
      <dgm:prSet phldrT="[Текст]" custT="1"/>
      <dgm:spPr/>
      <dgm:t>
        <a:bodyPr/>
        <a:lstStyle/>
        <a:p>
          <a:pPr marL="0" marR="0" indent="0" defTabSz="26225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положительные отзывы  родителей и коллег позволяют сделать выводы об эффективности деятельности клуба;</a:t>
          </a:r>
          <a:endParaRPr lang="ru-RU" sz="1800" b="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6B124E-61C3-43EA-8A54-112A0440EECB}" type="sibTrans" cxnId="{233D553D-82C8-4B07-B120-1F73C03031CB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7601E6-83CF-4BFF-AB85-327902D50631}" type="parTrans" cxnId="{233D553D-82C8-4B07-B120-1F73C03031CB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253229-7E5E-431F-854E-D22113E8EA71}">
      <dgm:prSet custT="1"/>
      <dgm:spPr/>
      <dgm:t>
        <a:bodyPr/>
        <a:lstStyle/>
        <a:p>
          <a: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endParaRPr lang="ru-RU" sz="1800" b="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1FE31C-39A7-4A3E-9CB0-CE63CF588626}" type="parTrans" cxnId="{DEFBBFA5-F421-4C23-AB4C-BDE1BE7B7363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3314CA-A74E-440D-9E65-2C22FCC5CA65}" type="sibTrans" cxnId="{DEFBBFA5-F421-4C23-AB4C-BDE1BE7B7363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EA445D-677B-4C02-B133-FC6A8DE129B1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выстроены партнерские отношения между участниками образовательного процесса;</a:t>
          </a:r>
        </a:p>
      </dgm:t>
    </dgm:pt>
    <dgm:pt modelId="{0FEDE642-A11E-4011-8E3F-140542EF6772}" type="parTrans" cxnId="{8FDDB2AA-DA66-4D4F-8578-696343E1E9DD}">
      <dgm:prSet/>
      <dgm:spPr/>
      <dgm:t>
        <a:bodyPr/>
        <a:lstStyle/>
        <a:p>
          <a:endParaRPr lang="ru-RU"/>
        </a:p>
      </dgm:t>
    </dgm:pt>
    <dgm:pt modelId="{51A3E121-B225-4084-BB72-AB4FBDECD16B}" type="sibTrans" cxnId="{8FDDB2AA-DA66-4D4F-8578-696343E1E9DD}">
      <dgm:prSet/>
      <dgm:spPr/>
      <dgm:t>
        <a:bodyPr/>
        <a:lstStyle/>
        <a:p>
          <a:endParaRPr lang="ru-RU"/>
        </a:p>
      </dgm:t>
    </dgm:pt>
    <dgm:pt modelId="{25759814-39C0-4083-8BB7-C263B91FE2C6}">
      <dgm:prSet custT="1"/>
      <dgm:spPr/>
      <dgm:t>
        <a:bodyPr/>
        <a:lstStyle/>
        <a:p>
          <a: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опыт работы представляет интерес для воспитателей и специалистов дошкольного образования , медицинских работников  и родителей;</a:t>
          </a:r>
          <a:endParaRPr lang="ru-RU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5815B4-8CB2-4718-AF0F-C3D6767558C0}" type="parTrans" cxnId="{C3F82039-EED3-4743-A11D-7188D0D023BF}">
      <dgm:prSet/>
      <dgm:spPr/>
      <dgm:t>
        <a:bodyPr/>
        <a:lstStyle/>
        <a:p>
          <a:endParaRPr lang="ru-RU"/>
        </a:p>
      </dgm:t>
    </dgm:pt>
    <dgm:pt modelId="{1D22479E-85D0-499D-B36F-695F3A9E97D3}" type="sibTrans" cxnId="{C3F82039-EED3-4743-A11D-7188D0D023BF}">
      <dgm:prSet/>
      <dgm:spPr/>
      <dgm:t>
        <a:bodyPr/>
        <a:lstStyle/>
        <a:p>
          <a:endParaRPr lang="ru-RU"/>
        </a:p>
      </dgm:t>
    </dgm:pt>
    <dgm:pt modelId="{67D25BC5-82F9-4D7D-9D3E-856C52BE49E7}">
      <dgm:prSet custT="1"/>
      <dgm:spPr/>
      <dgm:t>
        <a:bodyPr/>
        <a:lstStyle/>
        <a:p>
          <a:r>
            <a:rPr lang="ru-RU" sz="1800" b="0" dirty="0" smtClean="0">
              <a:solidFill>
                <a:schemeClr val="accent6">
                  <a:lumMod val="75000"/>
                </a:schemeClr>
              </a:solidFill>
            </a:rPr>
            <a:t> 8</a:t>
          </a:r>
          <a:endParaRPr lang="ru-RU" sz="1800" b="0" dirty="0"/>
        </a:p>
      </dgm:t>
    </dgm:pt>
    <dgm:pt modelId="{0221A4EA-48A2-4B9B-A341-3297E44E2E10}" type="sibTrans" cxnId="{B3CF6656-420A-4A89-8170-E2173C308218}">
      <dgm:prSet/>
      <dgm:spPr/>
      <dgm:t>
        <a:bodyPr/>
        <a:lstStyle/>
        <a:p>
          <a:endParaRPr lang="ru-RU"/>
        </a:p>
      </dgm:t>
    </dgm:pt>
    <dgm:pt modelId="{4EF3C2AF-E69F-4E8E-A733-1C4AA078C261}" type="parTrans" cxnId="{B3CF6656-420A-4A89-8170-E2173C308218}">
      <dgm:prSet/>
      <dgm:spPr/>
      <dgm:t>
        <a:bodyPr/>
        <a:lstStyle/>
        <a:p>
          <a:endParaRPr lang="ru-RU"/>
        </a:p>
      </dgm:t>
    </dgm:pt>
    <dgm:pt modelId="{0D4D7FE4-1FC6-4FA2-AAA1-E6D3A166D103}">
      <dgm:prSet custT="1"/>
      <dgm:spPr/>
      <dgm:t>
        <a:bodyPr/>
        <a:lstStyle/>
        <a:p>
          <a: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подготовлены методические  рекомендации для родителей и воспитателей, которые  используются  в период адаптации детей к условиям ДОУ.</a:t>
          </a:r>
          <a:endParaRPr lang="ru-RU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C055CE-7C69-4D9F-9EB6-339544154F64}" type="parTrans" cxnId="{4D434F88-B6C7-44BB-B914-370FC0225F1A}">
      <dgm:prSet/>
      <dgm:spPr/>
      <dgm:t>
        <a:bodyPr/>
        <a:lstStyle/>
        <a:p>
          <a:endParaRPr lang="ru-RU"/>
        </a:p>
      </dgm:t>
    </dgm:pt>
    <dgm:pt modelId="{A5B742D7-348F-473A-9D69-4B45E57C9468}" type="sibTrans" cxnId="{4D434F88-B6C7-44BB-B914-370FC0225F1A}">
      <dgm:prSet/>
      <dgm:spPr/>
      <dgm:t>
        <a:bodyPr/>
        <a:lstStyle/>
        <a:p>
          <a:endParaRPr lang="ru-RU"/>
        </a:p>
      </dgm:t>
    </dgm:pt>
    <dgm:pt modelId="{82580882-ED62-4862-A8E1-47E0F556D745}">
      <dgm:prSet custT="1"/>
      <dgm:spPr/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endParaRPr lang="ru-RU" sz="1800" b="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4CE443-F26F-4A45-9404-D07E83285FC7}" type="sibTrans" cxnId="{8DA7EC5A-6DDB-4E52-A5B5-D354BC0FC9C6}">
      <dgm:prSet/>
      <dgm:spPr/>
      <dgm:t>
        <a:bodyPr/>
        <a:lstStyle/>
        <a:p>
          <a:endParaRPr lang="ru-RU"/>
        </a:p>
      </dgm:t>
    </dgm:pt>
    <dgm:pt modelId="{91BA3318-58BA-422E-8BDD-FB244128DF5D}" type="parTrans" cxnId="{8DA7EC5A-6DDB-4E52-A5B5-D354BC0FC9C6}">
      <dgm:prSet/>
      <dgm:spPr/>
      <dgm:t>
        <a:bodyPr/>
        <a:lstStyle/>
        <a:p>
          <a:endParaRPr lang="ru-RU"/>
        </a:p>
      </dgm:t>
    </dgm:pt>
    <dgm:pt modelId="{46257FAC-5F09-4148-840C-2017C2D9EA46}">
      <dgm:prSet phldrT="[Текст]" custT="1"/>
      <dgm:spPr/>
      <dgm:t>
        <a:bodyPr/>
        <a:lstStyle/>
        <a:p>
          <a:r>
            <a:rPr lang="ru-RU" sz="1800" b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800" b="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2425A7-7B9D-48A2-9C8D-D50494462BA8}" type="sibTrans" cxnId="{8135AED8-BCB2-45AB-8CD6-C17B24CB51B1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FDC910-3F1E-4BE0-8D55-22501153F7B2}" type="parTrans" cxnId="{8135AED8-BCB2-45AB-8CD6-C17B24CB51B1}">
      <dgm:prSet/>
      <dgm:spPr/>
      <dgm:t>
        <a:bodyPr/>
        <a:lstStyle/>
        <a:p>
          <a:endParaRPr lang="ru-RU" sz="1400" b="1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41E895-4057-42F2-A7E2-232D24604800}">
      <dgm:prSet custT="1"/>
      <dgm:spPr/>
      <dgm:t>
        <a:bodyPr/>
        <a:lstStyle/>
        <a:p>
          <a:endParaRPr lang="ru-RU" sz="1800" b="0" dirty="0" smtClean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B168FD-BA61-4284-9372-0DE65D7F8111}" type="parTrans" cxnId="{4929D05C-FD2C-4158-98F9-192E22FD4E46}">
      <dgm:prSet/>
      <dgm:spPr/>
      <dgm:t>
        <a:bodyPr/>
        <a:lstStyle/>
        <a:p>
          <a:endParaRPr lang="ru-RU"/>
        </a:p>
      </dgm:t>
    </dgm:pt>
    <dgm:pt modelId="{ED045B95-CB5A-457A-8980-1AFDB1103294}" type="sibTrans" cxnId="{4929D05C-FD2C-4158-98F9-192E22FD4E46}">
      <dgm:prSet/>
      <dgm:spPr/>
      <dgm:t>
        <a:bodyPr/>
        <a:lstStyle/>
        <a:p>
          <a:endParaRPr lang="ru-RU"/>
        </a:p>
      </dgm:t>
    </dgm:pt>
    <dgm:pt modelId="{0FF2F9E3-DAD3-4D2E-A497-F0D8FAE7A82A}">
      <dgm:prSet custT="1"/>
      <dgm:spPr/>
      <dgm:t>
        <a:bodyPr/>
        <a:lstStyle/>
        <a:p>
          <a:endParaRPr lang="ru-RU" sz="1800" b="0" dirty="0" smtClean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C66261-5D8B-4DF6-9A1B-7E6E0560201F}" type="parTrans" cxnId="{F95DAD36-E117-4971-9B00-A4547B32BE48}">
      <dgm:prSet/>
      <dgm:spPr/>
      <dgm:t>
        <a:bodyPr/>
        <a:lstStyle/>
        <a:p>
          <a:endParaRPr lang="ru-RU"/>
        </a:p>
      </dgm:t>
    </dgm:pt>
    <dgm:pt modelId="{A8B3D25B-DACF-4237-AE4D-10305453EEB5}" type="sibTrans" cxnId="{F95DAD36-E117-4971-9B00-A4547B32BE48}">
      <dgm:prSet/>
      <dgm:spPr/>
      <dgm:t>
        <a:bodyPr/>
        <a:lstStyle/>
        <a:p>
          <a:endParaRPr lang="ru-RU"/>
        </a:p>
      </dgm:t>
    </dgm:pt>
    <dgm:pt modelId="{0DA87BEA-F4CF-452D-B203-6BE1FEA9F722}">
      <dgm:prSet phldrT="[Текст]" custT="1"/>
      <dgm:spPr/>
      <dgm:t>
        <a:bodyPr/>
        <a:lstStyle/>
        <a:p>
          <a:pPr marL="0" marR="0" indent="0" defTabSz="8445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0" dirty="0" smtClean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657D36-BF75-452B-A856-4D807467B9A6}" type="parTrans" cxnId="{66932224-EFB6-41FD-B7AC-D58A8EF947BE}">
      <dgm:prSet/>
      <dgm:spPr/>
      <dgm:t>
        <a:bodyPr/>
        <a:lstStyle/>
        <a:p>
          <a:endParaRPr lang="ru-RU"/>
        </a:p>
      </dgm:t>
    </dgm:pt>
    <dgm:pt modelId="{F535096D-B0E9-4173-8CA9-D0660C4B2FEC}" type="sibTrans" cxnId="{66932224-EFB6-41FD-B7AC-D58A8EF947BE}">
      <dgm:prSet/>
      <dgm:spPr/>
      <dgm:t>
        <a:bodyPr/>
        <a:lstStyle/>
        <a:p>
          <a:endParaRPr lang="ru-RU"/>
        </a:p>
      </dgm:t>
    </dgm:pt>
    <dgm:pt modelId="{DA16D802-7656-4E2D-9BDB-3DECECAB2903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0" dirty="0" smtClean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5F07C8-77D4-4FA4-8F97-BF1FBB6D8222}" type="parTrans" cxnId="{0E40196F-E73B-4CFE-B332-3E86C6335D7B}">
      <dgm:prSet/>
      <dgm:spPr/>
      <dgm:t>
        <a:bodyPr/>
        <a:lstStyle/>
        <a:p>
          <a:endParaRPr lang="ru-RU"/>
        </a:p>
      </dgm:t>
    </dgm:pt>
    <dgm:pt modelId="{F63F9339-584D-4DA9-AD04-BACC779C22E6}" type="sibTrans" cxnId="{0E40196F-E73B-4CFE-B332-3E86C6335D7B}">
      <dgm:prSet/>
      <dgm:spPr/>
      <dgm:t>
        <a:bodyPr/>
        <a:lstStyle/>
        <a:p>
          <a:endParaRPr lang="ru-RU"/>
        </a:p>
      </dgm:t>
    </dgm:pt>
    <dgm:pt modelId="{4AD4F657-3B52-412E-87B2-3FE329BE8101}" type="pres">
      <dgm:prSet presAssocID="{AA7B2D27-753B-4986-ADBE-27B7CEEA93F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D3009C-CBFB-459F-A8DF-F30107EADB23}" type="pres">
      <dgm:prSet presAssocID="{963BC4E9-5613-4684-9F63-830B51DEDE66}" presName="composite" presStyleCnt="0"/>
      <dgm:spPr/>
      <dgm:t>
        <a:bodyPr/>
        <a:lstStyle/>
        <a:p>
          <a:endParaRPr lang="ru-RU"/>
        </a:p>
      </dgm:t>
    </dgm:pt>
    <dgm:pt modelId="{1A8AA3B2-88AF-447E-86A2-DAA0484DC854}" type="pres">
      <dgm:prSet presAssocID="{963BC4E9-5613-4684-9F63-830B51DEDE66}" presName="parentText" presStyleLbl="alignNode1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555253-3D44-4E57-97E5-11D6632187E3}" type="pres">
      <dgm:prSet presAssocID="{963BC4E9-5613-4684-9F63-830B51DEDE66}" presName="descendantText" presStyleLbl="alignAcc1" presStyleIdx="0" presStyleCnt="8" custLinFactNeighborX="210" custLinFactNeighborY="6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8A4837-25DE-482B-A365-DA97559F1128}" type="pres">
      <dgm:prSet presAssocID="{3855D813-02F4-478D-8A68-9EFB656F3770}" presName="sp" presStyleCnt="0"/>
      <dgm:spPr/>
      <dgm:t>
        <a:bodyPr/>
        <a:lstStyle/>
        <a:p>
          <a:endParaRPr lang="ru-RU"/>
        </a:p>
      </dgm:t>
    </dgm:pt>
    <dgm:pt modelId="{3FAB0D21-6986-48AE-93F8-3D1F151136F2}" type="pres">
      <dgm:prSet presAssocID="{D857C4E3-53F8-4E15-9CFE-C45DB0938E0D}" presName="composite" presStyleCnt="0"/>
      <dgm:spPr/>
      <dgm:t>
        <a:bodyPr/>
        <a:lstStyle/>
        <a:p>
          <a:endParaRPr lang="ru-RU"/>
        </a:p>
      </dgm:t>
    </dgm:pt>
    <dgm:pt modelId="{1AF20D1B-FCAB-4B04-BEDA-2EC5B17C0F9A}" type="pres">
      <dgm:prSet presAssocID="{D857C4E3-53F8-4E15-9CFE-C45DB0938E0D}" presName="parentText" presStyleLbl="alignNode1" presStyleIdx="1" presStyleCnt="8" custLinFactNeighborX="1679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FFFC80-1A96-45A0-9076-E702A1223AED}" type="pres">
      <dgm:prSet presAssocID="{D857C4E3-53F8-4E15-9CFE-C45DB0938E0D}" presName="descendantText" presStyleLbl="alignAcc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93F087-1179-4A78-BDFC-37AA8C8FF0BD}" type="pres">
      <dgm:prSet presAssocID="{B920B6E7-AA19-4115-8420-2BDE5F69957F}" presName="sp" presStyleCnt="0"/>
      <dgm:spPr/>
      <dgm:t>
        <a:bodyPr/>
        <a:lstStyle/>
        <a:p>
          <a:endParaRPr lang="ru-RU"/>
        </a:p>
      </dgm:t>
    </dgm:pt>
    <dgm:pt modelId="{0D6815E9-738C-4306-94D3-00F0E21AED0F}" type="pres">
      <dgm:prSet presAssocID="{46257FAC-5F09-4148-840C-2017C2D9EA46}" presName="composite" presStyleCnt="0"/>
      <dgm:spPr/>
      <dgm:t>
        <a:bodyPr/>
        <a:lstStyle/>
        <a:p>
          <a:endParaRPr lang="ru-RU"/>
        </a:p>
      </dgm:t>
    </dgm:pt>
    <dgm:pt modelId="{270F2379-7CFA-427E-BDFA-38E7731D185E}" type="pres">
      <dgm:prSet presAssocID="{46257FAC-5F09-4148-840C-2017C2D9EA46}" presName="parentText" presStyleLbl="alignNode1" presStyleIdx="2" presStyleCnt="8" custLinFactNeighborX="0" custLinFactNeighborY="-758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557A68-C1B6-4FE6-BFD7-71331F434D2B}" type="pres">
      <dgm:prSet presAssocID="{46257FAC-5F09-4148-840C-2017C2D9EA46}" presName="descendantText" presStyleLbl="alignAcc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57881B-90EE-4663-BF36-D7C53B300A5D}" type="pres">
      <dgm:prSet presAssocID="{AE2425A7-7B9D-48A2-9C8D-D50494462BA8}" presName="sp" presStyleCnt="0"/>
      <dgm:spPr/>
      <dgm:t>
        <a:bodyPr/>
        <a:lstStyle/>
        <a:p>
          <a:endParaRPr lang="ru-RU"/>
        </a:p>
      </dgm:t>
    </dgm:pt>
    <dgm:pt modelId="{1DEAC577-7625-4D5E-ACA2-5F3BA98BA0E6}" type="pres">
      <dgm:prSet presAssocID="{38B382C4-8855-41DE-8DEA-97591DB6CD4B}" presName="composite" presStyleCnt="0"/>
      <dgm:spPr/>
      <dgm:t>
        <a:bodyPr/>
        <a:lstStyle/>
        <a:p>
          <a:endParaRPr lang="ru-RU"/>
        </a:p>
      </dgm:t>
    </dgm:pt>
    <dgm:pt modelId="{AF510F76-F9E7-4EEE-BFF0-56F385F773A2}" type="pres">
      <dgm:prSet presAssocID="{38B382C4-8855-41DE-8DEA-97591DB6CD4B}" presName="parentText" presStyleLbl="align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18099B-5A2F-4E53-A4E5-F90BD2D292B2}" type="pres">
      <dgm:prSet presAssocID="{38B382C4-8855-41DE-8DEA-97591DB6CD4B}" presName="descendantText" presStyleLbl="alignAcc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88B5E9-5B13-4253-B01A-57426669FF95}" type="pres">
      <dgm:prSet presAssocID="{1961F9BE-5402-4B5D-83B2-EA8BF5676F4C}" presName="sp" presStyleCnt="0"/>
      <dgm:spPr/>
      <dgm:t>
        <a:bodyPr/>
        <a:lstStyle/>
        <a:p>
          <a:endParaRPr lang="ru-RU"/>
        </a:p>
      </dgm:t>
    </dgm:pt>
    <dgm:pt modelId="{D025D2E3-20EB-47D5-9F37-B8E711C27898}" type="pres">
      <dgm:prSet presAssocID="{3D4E1C09-819B-41F5-9489-67C0376DA044}" presName="composite" presStyleCnt="0"/>
      <dgm:spPr/>
      <dgm:t>
        <a:bodyPr/>
        <a:lstStyle/>
        <a:p>
          <a:endParaRPr lang="ru-RU"/>
        </a:p>
      </dgm:t>
    </dgm:pt>
    <dgm:pt modelId="{6E07682F-53CA-4C45-A1CA-C458BBAFF172}" type="pres">
      <dgm:prSet presAssocID="{3D4E1C09-819B-41F5-9489-67C0376DA044}" presName="parentText" presStyleLbl="align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A59200-8F99-47BE-A2C8-B2CF7D444543}" type="pres">
      <dgm:prSet presAssocID="{3D4E1C09-819B-41F5-9489-67C0376DA044}" presName="descendantText" presStyleLbl="alignAcc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749A0F-117F-49C6-8602-7BEECEB308F8}" type="pres">
      <dgm:prSet presAssocID="{969006B0-CCF9-45D5-961E-46A20D388A5E}" presName="sp" presStyleCnt="0"/>
      <dgm:spPr/>
    </dgm:pt>
    <dgm:pt modelId="{42255F17-D205-4E7A-8393-3230853A10B4}" type="pres">
      <dgm:prSet presAssocID="{85253229-7E5E-431F-854E-D22113E8EA71}" presName="composite" presStyleCnt="0"/>
      <dgm:spPr/>
    </dgm:pt>
    <dgm:pt modelId="{6E0979F7-1DCD-4817-9D02-2FD12D86F387}" type="pres">
      <dgm:prSet presAssocID="{85253229-7E5E-431F-854E-D22113E8EA71}" presName="parentText" presStyleLbl="align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835CDF-C165-4A72-AA99-BA65A14CB915}" type="pres">
      <dgm:prSet presAssocID="{85253229-7E5E-431F-854E-D22113E8EA71}" presName="descendantText" presStyleLbl="alignAcc1" presStyleIdx="5" presStyleCnt="8" custLinFactNeighborX="104" custLinFactNeighborY="-7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30B1B9-2C99-4483-84F5-3FF8F1E9390A}" type="pres">
      <dgm:prSet presAssocID="{303314CA-A74E-440D-9E65-2C22FCC5CA65}" presName="sp" presStyleCnt="0"/>
      <dgm:spPr/>
    </dgm:pt>
    <dgm:pt modelId="{C7902F44-8B13-47A0-A432-8AD3E5218345}" type="pres">
      <dgm:prSet presAssocID="{82580882-ED62-4862-A8E1-47E0F556D745}" presName="composite" presStyleCnt="0"/>
      <dgm:spPr/>
    </dgm:pt>
    <dgm:pt modelId="{FC7A2EAB-CD1E-4925-9720-62945D968B9D}" type="pres">
      <dgm:prSet presAssocID="{82580882-ED62-4862-A8E1-47E0F556D745}" presName="parentText" presStyleLbl="align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7F45A4-DE98-4359-B3B0-E989453D3A99}" type="pres">
      <dgm:prSet presAssocID="{82580882-ED62-4862-A8E1-47E0F556D745}" presName="descendantText" presStyleLbl="alignAcc1" presStyleIdx="6" presStyleCnt="8" custScaleY="1447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E79FD5-FB62-400C-A3F3-9F597A4EC834}" type="pres">
      <dgm:prSet presAssocID="{A64CE443-F26F-4A45-9404-D07E83285FC7}" presName="sp" presStyleCnt="0"/>
      <dgm:spPr/>
    </dgm:pt>
    <dgm:pt modelId="{68B9118C-2C15-4758-83C2-D341AB652740}" type="pres">
      <dgm:prSet presAssocID="{67D25BC5-82F9-4D7D-9D3E-856C52BE49E7}" presName="composite" presStyleCnt="0"/>
      <dgm:spPr/>
    </dgm:pt>
    <dgm:pt modelId="{5C95A836-8FAB-4D29-BFE8-79E47D939BEC}" type="pres">
      <dgm:prSet presAssocID="{67D25BC5-82F9-4D7D-9D3E-856C52BE49E7}" presName="parentText" presStyleLbl="align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C5E8C0-AC9B-4D38-85C2-EF5919B21C70}" type="pres">
      <dgm:prSet presAssocID="{67D25BC5-82F9-4D7D-9D3E-856C52BE49E7}" presName="descendantText" presStyleLbl="alignAcc1" presStyleIdx="7" presStyleCnt="8" custScaleY="156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AB74C6-0777-4309-9946-F3EBE3797E26}" srcId="{AA7B2D27-753B-4986-ADBE-27B7CEEA93F1}" destId="{D857C4E3-53F8-4E15-9CFE-C45DB0938E0D}" srcOrd="1" destOrd="0" parTransId="{FD549373-07A6-4675-B632-C441CDA9B61C}" sibTransId="{B920B6E7-AA19-4115-8420-2BDE5F69957F}"/>
    <dgm:cxn modelId="{F95DAD36-E117-4971-9B00-A4547B32BE48}" srcId="{85253229-7E5E-431F-854E-D22113E8EA71}" destId="{0FF2F9E3-DAD3-4D2E-A497-F0D8FAE7A82A}" srcOrd="2" destOrd="0" parTransId="{28C66261-5D8B-4DF6-9A1B-7E6E0560201F}" sibTransId="{A8B3D25B-DACF-4237-AE4D-10305453EEB5}"/>
    <dgm:cxn modelId="{6FDFA296-E14B-4B21-BA35-E6759A14B0A7}" type="presOf" srcId="{760ED331-D8E9-4927-99DB-C1EC0F67C8E7}" destId="{DD557A68-C1B6-4FE6-BFD7-71331F434D2B}" srcOrd="0" destOrd="1" presId="urn:microsoft.com/office/officeart/2005/8/layout/chevron2"/>
    <dgm:cxn modelId="{1478A762-ECE7-49CF-A23B-7031E47C93D6}" type="presOf" srcId="{A70B4BB7-520C-424F-9B4E-4D748B49B387}" destId="{A218099B-5A2F-4E53-A4E5-F90BD2D292B2}" srcOrd="0" destOrd="0" presId="urn:microsoft.com/office/officeart/2005/8/layout/chevron2"/>
    <dgm:cxn modelId="{B3CF6656-420A-4A89-8170-E2173C308218}" srcId="{AA7B2D27-753B-4986-ADBE-27B7CEEA93F1}" destId="{67D25BC5-82F9-4D7D-9D3E-856C52BE49E7}" srcOrd="7" destOrd="0" parTransId="{4EF3C2AF-E69F-4E8E-A733-1C4AA078C261}" sibTransId="{0221A4EA-48A2-4B9B-A341-3297E44E2E10}"/>
    <dgm:cxn modelId="{66932224-EFB6-41FD-B7AC-D58A8EF947BE}" srcId="{46257FAC-5F09-4148-840C-2017C2D9EA46}" destId="{0DA87BEA-F4CF-452D-B203-6BE1FEA9F722}" srcOrd="0" destOrd="0" parTransId="{17657D36-BF75-452B-A856-4D807467B9A6}" sibTransId="{F535096D-B0E9-4173-8CA9-D0660C4B2FEC}"/>
    <dgm:cxn modelId="{1B49999A-9572-4126-8DE7-CFA50D5D3A10}" type="presOf" srcId="{3D4E1C09-819B-41F5-9489-67C0376DA044}" destId="{6E07682F-53CA-4C45-A1CA-C458BBAFF172}" srcOrd="0" destOrd="0" presId="urn:microsoft.com/office/officeart/2005/8/layout/chevron2"/>
    <dgm:cxn modelId="{96D957C2-5F26-49BB-A44A-061DF3DB5672}" type="presOf" srcId="{46257FAC-5F09-4148-840C-2017C2D9EA46}" destId="{270F2379-7CFA-427E-BDFA-38E7731D185E}" srcOrd="0" destOrd="0" presId="urn:microsoft.com/office/officeart/2005/8/layout/chevron2"/>
    <dgm:cxn modelId="{8135AED8-BCB2-45AB-8CD6-C17B24CB51B1}" srcId="{AA7B2D27-753B-4986-ADBE-27B7CEEA93F1}" destId="{46257FAC-5F09-4148-840C-2017C2D9EA46}" srcOrd="2" destOrd="0" parTransId="{F6FDC910-3F1E-4BE0-8D55-22501153F7B2}" sibTransId="{AE2425A7-7B9D-48A2-9C8D-D50494462BA8}"/>
    <dgm:cxn modelId="{30680C79-DF93-48DF-AE51-EFE771B152E8}" type="presOf" srcId="{0DA87BEA-F4CF-452D-B203-6BE1FEA9F722}" destId="{DD557A68-C1B6-4FE6-BFD7-71331F434D2B}" srcOrd="0" destOrd="0" presId="urn:microsoft.com/office/officeart/2005/8/layout/chevron2"/>
    <dgm:cxn modelId="{4114E9F6-33F0-490C-BED3-3B28F7F71C13}" type="presOf" srcId="{82580882-ED62-4862-A8E1-47E0F556D745}" destId="{FC7A2EAB-CD1E-4925-9720-62945D968B9D}" srcOrd="0" destOrd="0" presId="urn:microsoft.com/office/officeart/2005/8/layout/chevron2"/>
    <dgm:cxn modelId="{88AB3091-B842-4EDB-A790-1830A0CF7E8C}" srcId="{46257FAC-5F09-4148-840C-2017C2D9EA46}" destId="{760ED331-D8E9-4927-99DB-C1EC0F67C8E7}" srcOrd="1" destOrd="0" parTransId="{40FA6492-63C3-480E-B07E-9B6A8790F9BA}" sibTransId="{F5A3438F-7C47-426B-BEA6-B6CA4011375F}"/>
    <dgm:cxn modelId="{B2E27AF9-B7A2-42EA-9DE9-D3B1132FBE08}" type="presOf" srcId="{AA7B2D27-753B-4986-ADBE-27B7CEEA93F1}" destId="{4AD4F657-3B52-412E-87B2-3FE329BE8101}" srcOrd="0" destOrd="0" presId="urn:microsoft.com/office/officeart/2005/8/layout/chevron2"/>
    <dgm:cxn modelId="{3EDC182E-0E3C-4867-8444-5AADD63FF6C6}" type="presOf" srcId="{67D25BC5-82F9-4D7D-9D3E-856C52BE49E7}" destId="{5C95A836-8FAB-4D29-BFE8-79E47D939BEC}" srcOrd="0" destOrd="0" presId="urn:microsoft.com/office/officeart/2005/8/layout/chevron2"/>
    <dgm:cxn modelId="{64C5822D-7E18-471E-A178-098A6ECB9C1F}" type="presOf" srcId="{25759814-39C0-4083-8BB7-C263B91FE2C6}" destId="{DE7F45A4-DE98-4359-B3B0-E989453D3A99}" srcOrd="0" destOrd="0" presId="urn:microsoft.com/office/officeart/2005/8/layout/chevron2"/>
    <dgm:cxn modelId="{90A13A7C-D599-420A-B907-839D02241488}" type="presOf" srcId="{85253229-7E5E-431F-854E-D22113E8EA71}" destId="{6E0979F7-1DCD-4817-9D02-2FD12D86F387}" srcOrd="0" destOrd="0" presId="urn:microsoft.com/office/officeart/2005/8/layout/chevron2"/>
    <dgm:cxn modelId="{318F7D4A-A3D5-4210-9AF3-96A48E7F54A0}" type="presOf" srcId="{38B382C4-8855-41DE-8DEA-97591DB6CD4B}" destId="{AF510F76-F9E7-4EEE-BFF0-56F385F773A2}" srcOrd="0" destOrd="0" presId="urn:microsoft.com/office/officeart/2005/8/layout/chevron2"/>
    <dgm:cxn modelId="{909C95CF-5B27-4B0D-994A-19A24F1F3E7C}" srcId="{D857C4E3-53F8-4E15-9CFE-C45DB0938E0D}" destId="{DAC9D4BA-5530-408B-AC86-520CC16CA6A1}" srcOrd="0" destOrd="0" parTransId="{77787CCF-1BDC-4AB2-BA4F-9C5A4F88B6F2}" sibTransId="{42B23FEC-AC4D-4C27-851F-F5381F4CBCC4}"/>
    <dgm:cxn modelId="{4929D05C-FD2C-4158-98F9-192E22FD4E46}" srcId="{46257FAC-5F09-4148-840C-2017C2D9EA46}" destId="{D541E895-4057-42F2-A7E2-232D24604800}" srcOrd="2" destOrd="0" parTransId="{A2B168FD-BA61-4284-9372-0DE65D7F8111}" sibTransId="{ED045B95-CB5A-457A-8980-1AFDB1103294}"/>
    <dgm:cxn modelId="{7EFD29AF-5307-4069-9965-D95712A0925F}" srcId="{AA7B2D27-753B-4986-ADBE-27B7CEEA93F1}" destId="{963BC4E9-5613-4684-9F63-830B51DEDE66}" srcOrd="0" destOrd="0" parTransId="{AB9D0B1D-5DCC-4F85-A366-BE8A96BAA0E4}" sibTransId="{3855D813-02F4-478D-8A68-9EFB656F3770}"/>
    <dgm:cxn modelId="{CD6C83F6-0CF7-457F-9273-9C66DE745067}" type="presOf" srcId="{61EA445D-677B-4C02-B133-FC6A8DE129B1}" destId="{7B835CDF-C165-4A72-AA99-BA65A14CB915}" srcOrd="0" destOrd="1" presId="urn:microsoft.com/office/officeart/2005/8/layout/chevron2"/>
    <dgm:cxn modelId="{4D434F88-B6C7-44BB-B914-370FC0225F1A}" srcId="{67D25BC5-82F9-4D7D-9D3E-856C52BE49E7}" destId="{0D4D7FE4-1FC6-4FA2-AAA1-E6D3A166D103}" srcOrd="0" destOrd="0" parTransId="{0AC055CE-7C69-4D9F-9EB6-339544154F64}" sibTransId="{A5B742D7-348F-473A-9D69-4B45E57C9468}"/>
    <dgm:cxn modelId="{80294138-1123-4FBF-B703-0D3549B518C4}" type="presOf" srcId="{0FF2F9E3-DAD3-4D2E-A497-F0D8FAE7A82A}" destId="{7B835CDF-C165-4A72-AA99-BA65A14CB915}" srcOrd="0" destOrd="2" presId="urn:microsoft.com/office/officeart/2005/8/layout/chevron2"/>
    <dgm:cxn modelId="{8DA7EC5A-6DDB-4E52-A5B5-D354BC0FC9C6}" srcId="{AA7B2D27-753B-4986-ADBE-27B7CEEA93F1}" destId="{82580882-ED62-4862-A8E1-47E0F556D745}" srcOrd="6" destOrd="0" parTransId="{91BA3318-58BA-422E-8BDD-FB244128DF5D}" sibTransId="{A64CE443-F26F-4A45-9404-D07E83285FC7}"/>
    <dgm:cxn modelId="{0D7032F2-DFF6-4D75-A51C-DB9D2EBCED47}" type="presOf" srcId="{0D4D7FE4-1FC6-4FA2-AAA1-E6D3A166D103}" destId="{80C5E8C0-AC9B-4D38-85C2-EF5919B21C70}" srcOrd="0" destOrd="0" presId="urn:microsoft.com/office/officeart/2005/8/layout/chevron2"/>
    <dgm:cxn modelId="{8FDDB2AA-DA66-4D4F-8578-696343E1E9DD}" srcId="{85253229-7E5E-431F-854E-D22113E8EA71}" destId="{61EA445D-677B-4C02-B133-FC6A8DE129B1}" srcOrd="1" destOrd="0" parTransId="{0FEDE642-A11E-4011-8E3F-140542EF6772}" sibTransId="{51A3E121-B225-4084-BB72-AB4FBDECD16B}"/>
    <dgm:cxn modelId="{252F9AE9-EBF8-45E3-99D0-357171CB7A1A}" type="presOf" srcId="{4A84EB23-5A75-495B-BC4C-0E49CF3D0FB8}" destId="{B9A59200-8F99-47BE-A2C8-B2CF7D444543}" srcOrd="0" destOrd="0" presId="urn:microsoft.com/office/officeart/2005/8/layout/chevron2"/>
    <dgm:cxn modelId="{D9BE5EEE-2C49-48B8-808C-18C9880789EF}" srcId="{AA7B2D27-753B-4986-ADBE-27B7CEEA93F1}" destId="{38B382C4-8855-41DE-8DEA-97591DB6CD4B}" srcOrd="3" destOrd="0" parTransId="{41F5CB02-BE6E-480D-8202-C29DCB113001}" sibTransId="{1961F9BE-5402-4B5D-83B2-EA8BF5676F4C}"/>
    <dgm:cxn modelId="{0E40196F-E73B-4CFE-B332-3E86C6335D7B}" srcId="{85253229-7E5E-431F-854E-D22113E8EA71}" destId="{DA16D802-7656-4E2D-9BDB-3DECECAB2903}" srcOrd="0" destOrd="0" parTransId="{2A5F07C8-77D4-4FA4-8F97-BF1FBB6D8222}" sibTransId="{F63F9339-584D-4DA9-AD04-BACC779C22E6}"/>
    <dgm:cxn modelId="{F7ACF1D3-CF7F-4B71-8D57-4EAFEF1E1302}" type="presOf" srcId="{D857C4E3-53F8-4E15-9CFE-C45DB0938E0D}" destId="{1AF20D1B-FCAB-4B04-BEDA-2EC5B17C0F9A}" srcOrd="0" destOrd="0" presId="urn:microsoft.com/office/officeart/2005/8/layout/chevron2"/>
    <dgm:cxn modelId="{DEFBBFA5-F421-4C23-AB4C-BDE1BE7B7363}" srcId="{AA7B2D27-753B-4986-ADBE-27B7CEEA93F1}" destId="{85253229-7E5E-431F-854E-D22113E8EA71}" srcOrd="5" destOrd="0" parTransId="{301FE31C-39A7-4A3E-9CB0-CE63CF588626}" sibTransId="{303314CA-A74E-440D-9E65-2C22FCC5CA65}"/>
    <dgm:cxn modelId="{C3F82039-EED3-4743-A11D-7188D0D023BF}" srcId="{82580882-ED62-4862-A8E1-47E0F556D745}" destId="{25759814-39C0-4083-8BB7-C263B91FE2C6}" srcOrd="0" destOrd="0" parTransId="{C95815B4-8CB2-4718-AF0F-C3D6767558C0}" sibTransId="{1D22479E-85D0-499D-B36F-695F3A9E97D3}"/>
    <dgm:cxn modelId="{B811287F-D5DF-46F3-9BED-62D95578D68E}" srcId="{38B382C4-8855-41DE-8DEA-97591DB6CD4B}" destId="{A70B4BB7-520C-424F-9B4E-4D748B49B387}" srcOrd="0" destOrd="0" parTransId="{67EA386C-9422-49F9-9620-D4B7E82ABBA9}" sibTransId="{C04B68AB-8148-48FB-BC95-4984C60FAFF4}"/>
    <dgm:cxn modelId="{AAC6A13E-876D-4049-9ADD-255D34441FDA}" type="presOf" srcId="{DAC9D4BA-5530-408B-AC86-520CC16CA6A1}" destId="{B8FFFC80-1A96-45A0-9076-E702A1223AED}" srcOrd="0" destOrd="0" presId="urn:microsoft.com/office/officeart/2005/8/layout/chevron2"/>
    <dgm:cxn modelId="{188F775C-9EA3-43B9-9DED-9C1FBF2BBA91}" srcId="{AA7B2D27-753B-4986-ADBE-27B7CEEA93F1}" destId="{3D4E1C09-819B-41F5-9489-67C0376DA044}" srcOrd="4" destOrd="0" parTransId="{1C2F2AAA-755F-43A0-8BA9-4A5E6B564431}" sibTransId="{969006B0-CCF9-45D5-961E-46A20D388A5E}"/>
    <dgm:cxn modelId="{D873CBA8-01FE-495E-81A0-803931771029}" type="presOf" srcId="{DA16D802-7656-4E2D-9BDB-3DECECAB2903}" destId="{7B835CDF-C165-4A72-AA99-BA65A14CB915}" srcOrd="0" destOrd="0" presId="urn:microsoft.com/office/officeart/2005/8/layout/chevron2"/>
    <dgm:cxn modelId="{F37BBE49-1E57-43B8-8613-9B52E1050643}" type="presOf" srcId="{3367437D-2310-4AE8-A55A-2C90983F3EAC}" destId="{AA555253-3D44-4E57-97E5-11D6632187E3}" srcOrd="0" destOrd="0" presId="urn:microsoft.com/office/officeart/2005/8/layout/chevron2"/>
    <dgm:cxn modelId="{233D553D-82C8-4B07-B120-1F73C03031CB}" srcId="{963BC4E9-5613-4684-9F63-830B51DEDE66}" destId="{3367437D-2310-4AE8-A55A-2C90983F3EAC}" srcOrd="0" destOrd="0" parTransId="{397601E6-83CF-4BFF-AB85-327902D50631}" sibTransId="{836B124E-61C3-43EA-8A54-112A0440EECB}"/>
    <dgm:cxn modelId="{0A387E7F-9EF8-4813-BC8A-B9ECF5B1D610}" type="presOf" srcId="{D541E895-4057-42F2-A7E2-232D24604800}" destId="{DD557A68-C1B6-4FE6-BFD7-71331F434D2B}" srcOrd="0" destOrd="2" presId="urn:microsoft.com/office/officeart/2005/8/layout/chevron2"/>
    <dgm:cxn modelId="{B62EACF3-8C26-43B1-85CA-F2AE42CF2C9F}" srcId="{3D4E1C09-819B-41F5-9489-67C0376DA044}" destId="{4A84EB23-5A75-495B-BC4C-0E49CF3D0FB8}" srcOrd="0" destOrd="0" parTransId="{B8241C28-8DE4-440F-939F-6DAE075848B2}" sibTransId="{9EAB3570-7B44-4874-AAF4-0B39011EC12D}"/>
    <dgm:cxn modelId="{6789F635-7404-40D2-870D-7892DA4D1718}" type="presOf" srcId="{963BC4E9-5613-4684-9F63-830B51DEDE66}" destId="{1A8AA3B2-88AF-447E-86A2-DAA0484DC854}" srcOrd="0" destOrd="0" presId="urn:microsoft.com/office/officeart/2005/8/layout/chevron2"/>
    <dgm:cxn modelId="{19518995-E7A0-41E5-835E-50FABFCAB0D6}" type="presParOf" srcId="{4AD4F657-3B52-412E-87B2-3FE329BE8101}" destId="{1BD3009C-CBFB-459F-A8DF-F30107EADB23}" srcOrd="0" destOrd="0" presId="urn:microsoft.com/office/officeart/2005/8/layout/chevron2"/>
    <dgm:cxn modelId="{4FB26B4D-893A-4C66-B344-6D78EB74BCBA}" type="presParOf" srcId="{1BD3009C-CBFB-459F-A8DF-F30107EADB23}" destId="{1A8AA3B2-88AF-447E-86A2-DAA0484DC854}" srcOrd="0" destOrd="0" presId="urn:microsoft.com/office/officeart/2005/8/layout/chevron2"/>
    <dgm:cxn modelId="{F51D7212-8162-45FB-9C7F-72A5B4C4D4D5}" type="presParOf" srcId="{1BD3009C-CBFB-459F-A8DF-F30107EADB23}" destId="{AA555253-3D44-4E57-97E5-11D6632187E3}" srcOrd="1" destOrd="0" presId="urn:microsoft.com/office/officeart/2005/8/layout/chevron2"/>
    <dgm:cxn modelId="{3A597228-EA7E-450E-87E4-53EA5BD535D8}" type="presParOf" srcId="{4AD4F657-3B52-412E-87B2-3FE329BE8101}" destId="{428A4837-25DE-482B-A365-DA97559F1128}" srcOrd="1" destOrd="0" presId="urn:microsoft.com/office/officeart/2005/8/layout/chevron2"/>
    <dgm:cxn modelId="{BD184F8C-1D0D-4E49-8CA9-84D1EA7508CB}" type="presParOf" srcId="{4AD4F657-3B52-412E-87B2-3FE329BE8101}" destId="{3FAB0D21-6986-48AE-93F8-3D1F151136F2}" srcOrd="2" destOrd="0" presId="urn:microsoft.com/office/officeart/2005/8/layout/chevron2"/>
    <dgm:cxn modelId="{162B1B4D-8E7C-4AD3-953C-3AB8614F5B6E}" type="presParOf" srcId="{3FAB0D21-6986-48AE-93F8-3D1F151136F2}" destId="{1AF20D1B-FCAB-4B04-BEDA-2EC5B17C0F9A}" srcOrd="0" destOrd="0" presId="urn:microsoft.com/office/officeart/2005/8/layout/chevron2"/>
    <dgm:cxn modelId="{E257FB14-A363-44C5-ADF9-C49F652A3F82}" type="presParOf" srcId="{3FAB0D21-6986-48AE-93F8-3D1F151136F2}" destId="{B8FFFC80-1A96-45A0-9076-E702A1223AED}" srcOrd="1" destOrd="0" presId="urn:microsoft.com/office/officeart/2005/8/layout/chevron2"/>
    <dgm:cxn modelId="{2799A497-2E35-4DB2-ADE3-009B5B4C58D2}" type="presParOf" srcId="{4AD4F657-3B52-412E-87B2-3FE329BE8101}" destId="{3E93F087-1179-4A78-BDFC-37AA8C8FF0BD}" srcOrd="3" destOrd="0" presId="urn:microsoft.com/office/officeart/2005/8/layout/chevron2"/>
    <dgm:cxn modelId="{0B3DD0E0-E19D-4D3A-9987-9E59FA869A4A}" type="presParOf" srcId="{4AD4F657-3B52-412E-87B2-3FE329BE8101}" destId="{0D6815E9-738C-4306-94D3-00F0E21AED0F}" srcOrd="4" destOrd="0" presId="urn:microsoft.com/office/officeart/2005/8/layout/chevron2"/>
    <dgm:cxn modelId="{0B158C99-76B6-4C6F-AC4E-7FA052745194}" type="presParOf" srcId="{0D6815E9-738C-4306-94D3-00F0E21AED0F}" destId="{270F2379-7CFA-427E-BDFA-38E7731D185E}" srcOrd="0" destOrd="0" presId="urn:microsoft.com/office/officeart/2005/8/layout/chevron2"/>
    <dgm:cxn modelId="{E809BABF-9939-4639-BB32-4B51A3CAAB10}" type="presParOf" srcId="{0D6815E9-738C-4306-94D3-00F0E21AED0F}" destId="{DD557A68-C1B6-4FE6-BFD7-71331F434D2B}" srcOrd="1" destOrd="0" presId="urn:microsoft.com/office/officeart/2005/8/layout/chevron2"/>
    <dgm:cxn modelId="{F45F42E0-F647-409A-8737-413F22D82661}" type="presParOf" srcId="{4AD4F657-3B52-412E-87B2-3FE329BE8101}" destId="{1E57881B-90EE-4663-BF36-D7C53B300A5D}" srcOrd="5" destOrd="0" presId="urn:microsoft.com/office/officeart/2005/8/layout/chevron2"/>
    <dgm:cxn modelId="{2CCC4920-DEBD-4676-A0BB-7C28855C796A}" type="presParOf" srcId="{4AD4F657-3B52-412E-87B2-3FE329BE8101}" destId="{1DEAC577-7625-4D5E-ACA2-5F3BA98BA0E6}" srcOrd="6" destOrd="0" presId="urn:microsoft.com/office/officeart/2005/8/layout/chevron2"/>
    <dgm:cxn modelId="{54972D79-FD6E-452F-B900-7F63D5BA1E83}" type="presParOf" srcId="{1DEAC577-7625-4D5E-ACA2-5F3BA98BA0E6}" destId="{AF510F76-F9E7-4EEE-BFF0-56F385F773A2}" srcOrd="0" destOrd="0" presId="urn:microsoft.com/office/officeart/2005/8/layout/chevron2"/>
    <dgm:cxn modelId="{5DEDE54A-3DF2-4301-AAF9-6CEE58BB64D1}" type="presParOf" srcId="{1DEAC577-7625-4D5E-ACA2-5F3BA98BA0E6}" destId="{A218099B-5A2F-4E53-A4E5-F90BD2D292B2}" srcOrd="1" destOrd="0" presId="urn:microsoft.com/office/officeart/2005/8/layout/chevron2"/>
    <dgm:cxn modelId="{8C57356C-0BF6-4FFB-BD1E-8F4414B46551}" type="presParOf" srcId="{4AD4F657-3B52-412E-87B2-3FE329BE8101}" destId="{D488B5E9-5B13-4253-B01A-57426669FF95}" srcOrd="7" destOrd="0" presId="urn:microsoft.com/office/officeart/2005/8/layout/chevron2"/>
    <dgm:cxn modelId="{BCAE77E9-7037-4C7A-9870-7A7494FE4828}" type="presParOf" srcId="{4AD4F657-3B52-412E-87B2-3FE329BE8101}" destId="{D025D2E3-20EB-47D5-9F37-B8E711C27898}" srcOrd="8" destOrd="0" presId="urn:microsoft.com/office/officeart/2005/8/layout/chevron2"/>
    <dgm:cxn modelId="{37ADC946-F16A-4973-B626-A2BE078363CF}" type="presParOf" srcId="{D025D2E3-20EB-47D5-9F37-B8E711C27898}" destId="{6E07682F-53CA-4C45-A1CA-C458BBAFF172}" srcOrd="0" destOrd="0" presId="urn:microsoft.com/office/officeart/2005/8/layout/chevron2"/>
    <dgm:cxn modelId="{6F8DC4E7-192F-4B6E-B225-BD4BE39BBAC5}" type="presParOf" srcId="{D025D2E3-20EB-47D5-9F37-B8E711C27898}" destId="{B9A59200-8F99-47BE-A2C8-B2CF7D444543}" srcOrd="1" destOrd="0" presId="urn:microsoft.com/office/officeart/2005/8/layout/chevron2"/>
    <dgm:cxn modelId="{78E76A75-D112-4D64-84F8-C9B9CBAF6586}" type="presParOf" srcId="{4AD4F657-3B52-412E-87B2-3FE329BE8101}" destId="{9B749A0F-117F-49C6-8602-7BEECEB308F8}" srcOrd="9" destOrd="0" presId="urn:microsoft.com/office/officeart/2005/8/layout/chevron2"/>
    <dgm:cxn modelId="{2BD7A356-F924-485C-92D6-E3765636C332}" type="presParOf" srcId="{4AD4F657-3B52-412E-87B2-3FE329BE8101}" destId="{42255F17-D205-4E7A-8393-3230853A10B4}" srcOrd="10" destOrd="0" presId="urn:microsoft.com/office/officeart/2005/8/layout/chevron2"/>
    <dgm:cxn modelId="{C4BB8F2D-B1BE-448B-8921-8D2979940AC9}" type="presParOf" srcId="{42255F17-D205-4E7A-8393-3230853A10B4}" destId="{6E0979F7-1DCD-4817-9D02-2FD12D86F387}" srcOrd="0" destOrd="0" presId="urn:microsoft.com/office/officeart/2005/8/layout/chevron2"/>
    <dgm:cxn modelId="{FDF8A182-C501-42A2-B9F5-C2E4D68EEB6D}" type="presParOf" srcId="{42255F17-D205-4E7A-8393-3230853A10B4}" destId="{7B835CDF-C165-4A72-AA99-BA65A14CB915}" srcOrd="1" destOrd="0" presId="urn:microsoft.com/office/officeart/2005/8/layout/chevron2"/>
    <dgm:cxn modelId="{BC7ADEF7-C5B9-4F4C-BE46-4662CD6856F4}" type="presParOf" srcId="{4AD4F657-3B52-412E-87B2-3FE329BE8101}" destId="{BC30B1B9-2C99-4483-84F5-3FF8F1E9390A}" srcOrd="11" destOrd="0" presId="urn:microsoft.com/office/officeart/2005/8/layout/chevron2"/>
    <dgm:cxn modelId="{65853A3A-EF3C-40D5-B5D3-83DAE0317621}" type="presParOf" srcId="{4AD4F657-3B52-412E-87B2-3FE329BE8101}" destId="{C7902F44-8B13-47A0-A432-8AD3E5218345}" srcOrd="12" destOrd="0" presId="urn:microsoft.com/office/officeart/2005/8/layout/chevron2"/>
    <dgm:cxn modelId="{1B9E6F8C-701C-460F-B383-AE7A5ACDC24A}" type="presParOf" srcId="{C7902F44-8B13-47A0-A432-8AD3E5218345}" destId="{FC7A2EAB-CD1E-4925-9720-62945D968B9D}" srcOrd="0" destOrd="0" presId="urn:microsoft.com/office/officeart/2005/8/layout/chevron2"/>
    <dgm:cxn modelId="{10FC7EB0-0AE1-4C93-AEC5-346898DCF8A5}" type="presParOf" srcId="{C7902F44-8B13-47A0-A432-8AD3E5218345}" destId="{DE7F45A4-DE98-4359-B3B0-E989453D3A99}" srcOrd="1" destOrd="0" presId="urn:microsoft.com/office/officeart/2005/8/layout/chevron2"/>
    <dgm:cxn modelId="{6E87C0AE-00D8-41C0-89D4-6B1C3C8A2777}" type="presParOf" srcId="{4AD4F657-3B52-412E-87B2-3FE329BE8101}" destId="{1AE79FD5-FB62-400C-A3F3-9F597A4EC834}" srcOrd="13" destOrd="0" presId="urn:microsoft.com/office/officeart/2005/8/layout/chevron2"/>
    <dgm:cxn modelId="{560EAC31-A17F-46D0-BEA9-2E61734D89E6}" type="presParOf" srcId="{4AD4F657-3B52-412E-87B2-3FE329BE8101}" destId="{68B9118C-2C15-4758-83C2-D341AB652740}" srcOrd="14" destOrd="0" presId="urn:microsoft.com/office/officeart/2005/8/layout/chevron2"/>
    <dgm:cxn modelId="{79C227F7-CA64-4815-A82D-7F3D3F773E74}" type="presParOf" srcId="{68B9118C-2C15-4758-83C2-D341AB652740}" destId="{5C95A836-8FAB-4D29-BFE8-79E47D939BEC}" srcOrd="0" destOrd="0" presId="urn:microsoft.com/office/officeart/2005/8/layout/chevron2"/>
    <dgm:cxn modelId="{14E814C6-EBA1-42C0-A7FB-65AA4CC566A5}" type="presParOf" srcId="{68B9118C-2C15-4758-83C2-D341AB652740}" destId="{80C5E8C0-AC9B-4D38-85C2-EF5919B21C7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71EBB1-DAEE-48C0-8B80-C9425F389FC2}">
      <dsp:nvSpPr>
        <dsp:cNvPr id="0" name=""/>
        <dsp:cNvSpPr/>
      </dsp:nvSpPr>
      <dsp:spPr>
        <a:xfrm>
          <a:off x="0" y="0"/>
          <a:ext cx="4652943" cy="4652943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ED595-4629-4D68-BA3E-6F8536AA6B5E}">
      <dsp:nvSpPr>
        <dsp:cNvPr id="0" name=""/>
        <dsp:cNvSpPr/>
      </dsp:nvSpPr>
      <dsp:spPr>
        <a:xfrm>
          <a:off x="2326471" y="0"/>
          <a:ext cx="5450392" cy="465294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 период адаптации  все дети испытывают стресс. </a:t>
          </a:r>
          <a:endParaRPr lang="ru-RU" sz="1800" b="0" kern="1200" dirty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26471" y="0"/>
        <a:ext cx="5450392" cy="988750"/>
      </dsp:txXfrm>
    </dsp:sp>
    <dsp:sp modelId="{960AF34D-BFB5-4866-B39E-6E3E5F84044B}">
      <dsp:nvSpPr>
        <dsp:cNvPr id="0" name=""/>
        <dsp:cNvSpPr/>
      </dsp:nvSpPr>
      <dsp:spPr>
        <a:xfrm>
          <a:off x="610698" y="988750"/>
          <a:ext cx="3431545" cy="3431545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343741"/>
            <a:satOff val="-4006"/>
            <a:lumOff val="-71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814C1E-77CA-4723-9530-0E94349AF1E8}">
      <dsp:nvSpPr>
        <dsp:cNvPr id="0" name=""/>
        <dsp:cNvSpPr/>
      </dsp:nvSpPr>
      <dsp:spPr>
        <a:xfrm>
          <a:off x="2326471" y="988750"/>
          <a:ext cx="5450392" cy="343154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343741"/>
              <a:satOff val="-4006"/>
              <a:lumOff val="-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Чтобы уменьшить воздействие стрессообразующих факторов, важно проводить первые мероприятия с участием родителей. </a:t>
          </a:r>
          <a:endParaRPr lang="ru-RU" sz="1800" b="0" kern="1200" dirty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26471" y="988750"/>
        <a:ext cx="5450392" cy="988750"/>
      </dsp:txXfrm>
    </dsp:sp>
    <dsp:sp modelId="{79B06FA5-920D-4F41-A79A-0BD21C5C7DB7}">
      <dsp:nvSpPr>
        <dsp:cNvPr id="0" name=""/>
        <dsp:cNvSpPr/>
      </dsp:nvSpPr>
      <dsp:spPr>
        <a:xfrm>
          <a:off x="1221397" y="1977500"/>
          <a:ext cx="2210147" cy="2210147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687482"/>
            <a:satOff val="-8011"/>
            <a:lumOff val="-143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0353EA-263E-40E0-891B-9D98B6308BCD}">
      <dsp:nvSpPr>
        <dsp:cNvPr id="0" name=""/>
        <dsp:cNvSpPr/>
      </dsp:nvSpPr>
      <dsp:spPr>
        <a:xfrm>
          <a:off x="2326471" y="1977500"/>
          <a:ext cx="5450392" cy="221014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687482"/>
              <a:satOff val="-8011"/>
              <a:lumOff val="-14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 присутствии родителей дети с большей готовностью идут на контакт с воспитателем, взаимодействуют со сверстниками, участвуют в совместных подвижных играх.</a:t>
          </a:r>
          <a:endParaRPr lang="ru-RU" sz="1800" b="0" kern="1200" dirty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26471" y="1977500"/>
        <a:ext cx="5450392" cy="988750"/>
      </dsp:txXfrm>
    </dsp:sp>
    <dsp:sp modelId="{DFDC9AC6-BC39-4486-A641-D6C24BFA8CDA}">
      <dsp:nvSpPr>
        <dsp:cNvPr id="0" name=""/>
        <dsp:cNvSpPr/>
      </dsp:nvSpPr>
      <dsp:spPr>
        <a:xfrm>
          <a:off x="1832096" y="2966251"/>
          <a:ext cx="988750" cy="98875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1031223"/>
            <a:satOff val="-12017"/>
            <a:lumOff val="-215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6B0167-2E08-40F2-9679-D646EED0FEC0}">
      <dsp:nvSpPr>
        <dsp:cNvPr id="0" name=""/>
        <dsp:cNvSpPr/>
      </dsp:nvSpPr>
      <dsp:spPr>
        <a:xfrm>
          <a:off x="2326471" y="2966251"/>
          <a:ext cx="5450392" cy="988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031223"/>
              <a:satOff val="-12017"/>
              <a:lumOff val="-21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Очень важно, чтобы первый опыт своего пребывания в дошкольном учреждении ребенок приобрел при поддержке близкого человека. </a:t>
          </a:r>
          <a:endParaRPr lang="ru-RU" sz="1800" b="0" kern="1200" dirty="0">
            <a:ln>
              <a:solidFill>
                <a:schemeClr val="accent6">
                  <a:lumMod val="75000"/>
                </a:schemeClr>
              </a:solidFill>
            </a:ln>
            <a:solidFill>
              <a:schemeClr val="accent6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26471" y="2966251"/>
        <a:ext cx="5450392" cy="9887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5837FA-DAB8-4232-B6C0-35BC7CDEF17C}">
      <dsp:nvSpPr>
        <dsp:cNvPr id="0" name=""/>
        <dsp:cNvSpPr/>
      </dsp:nvSpPr>
      <dsp:spPr>
        <a:xfrm>
          <a:off x="0" y="225469"/>
          <a:ext cx="7632848" cy="1126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2394" tIns="270764" rIns="59239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Снижение риска дезадаптации детей раннего возраста к ДОУ через вовлечение родителей в работу семейного клуба  «Солнышко»</a:t>
          </a:r>
          <a:endParaRPr lang="ru-RU" sz="1800" b="0" kern="12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25469"/>
        <a:ext cx="7632848" cy="1126125"/>
      </dsp:txXfrm>
    </dsp:sp>
    <dsp:sp modelId="{B3A1CDA7-DC01-4CD4-883F-1C709B318747}">
      <dsp:nvSpPr>
        <dsp:cNvPr id="0" name=""/>
        <dsp:cNvSpPr/>
      </dsp:nvSpPr>
      <dsp:spPr>
        <a:xfrm>
          <a:off x="368452" y="0"/>
          <a:ext cx="5342993" cy="3837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u="sng" kern="1200" dirty="0"/>
        </a:p>
      </dsp:txBody>
      <dsp:txXfrm>
        <a:off x="387186" y="18734"/>
        <a:ext cx="5305525" cy="346292"/>
      </dsp:txXfrm>
    </dsp:sp>
    <dsp:sp modelId="{56523408-4609-4996-BA32-86D1BEBE0742}">
      <dsp:nvSpPr>
        <dsp:cNvPr id="0" name=""/>
        <dsp:cNvSpPr/>
      </dsp:nvSpPr>
      <dsp:spPr>
        <a:xfrm>
          <a:off x="0" y="1601847"/>
          <a:ext cx="7632848" cy="417360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2394" tIns="270764" rIns="59239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организовать работу адаптационного клуба «Солнышко»  с привлечением специалистов и педагогов ДОУ;</a:t>
          </a:r>
          <a:endParaRPr lang="ru-RU" sz="1800" b="0" kern="1200" dirty="0">
            <a:solidFill>
              <a:schemeClr val="accent6">
                <a:lumMod val="75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вовлечь родителей в работу клуба, способствуя повышению удовлетворённости родителей деятельностью родительского Клуба;</a:t>
          </a:r>
          <a:endParaRPr lang="ru-RU" sz="1800" b="0" kern="1200" dirty="0">
            <a:solidFill>
              <a:schemeClr val="accent6">
                <a:lumMod val="75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сформировать у родителей представление об особенностях и закономерностях развития детей раннего возраста и специфике адаптации к ДОУ;</a:t>
          </a:r>
          <a:endParaRPr lang="ru-RU" sz="1800" b="0" kern="1200" dirty="0">
            <a:solidFill>
              <a:schemeClr val="accent6">
                <a:lumMod val="75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способствовать формированию у будущих воспитанников ДОУ первоначальных игровых, коммуникативных навыков и познавательного  развития; </a:t>
          </a:r>
          <a:endParaRPr lang="ru-RU" sz="1800" b="0" kern="1200" dirty="0">
            <a:solidFill>
              <a:schemeClr val="accent6">
                <a:lumMod val="75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содействовать взаимодействию сотрудников детского сада</a:t>
          </a:r>
          <a:endParaRPr lang="ru-RU" sz="1800" b="0" kern="1200" dirty="0">
            <a:solidFill>
              <a:schemeClr val="accent6">
                <a:lumMod val="75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и родителей.</a:t>
          </a:r>
          <a:endParaRPr lang="ru-RU" sz="1800" b="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0" y="1601847"/>
        <a:ext cx="7632848" cy="4173601"/>
      </dsp:txXfrm>
    </dsp:sp>
    <dsp:sp modelId="{D83C674B-2B6E-41D0-994A-E4F8DC1775AF}">
      <dsp:nvSpPr>
        <dsp:cNvPr id="0" name=""/>
        <dsp:cNvSpPr/>
      </dsp:nvSpPr>
      <dsp:spPr>
        <a:xfrm>
          <a:off x="381642" y="1399086"/>
          <a:ext cx="5342993" cy="3837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u="sng" kern="1200" dirty="0"/>
        </a:p>
      </dsp:txBody>
      <dsp:txXfrm>
        <a:off x="400376" y="1417820"/>
        <a:ext cx="5305525" cy="346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08EBA1-2340-4E23-B67F-6CF5D590D965}">
      <dsp:nvSpPr>
        <dsp:cNvPr id="0" name=""/>
        <dsp:cNvSpPr/>
      </dsp:nvSpPr>
      <dsp:spPr>
        <a:xfrm rot="5400000">
          <a:off x="-222646" y="223826"/>
          <a:ext cx="1484312" cy="103901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100" kern="1200" dirty="0"/>
        </a:p>
      </dsp:txBody>
      <dsp:txXfrm rot="-5400000">
        <a:off x="1" y="520688"/>
        <a:ext cx="1039018" cy="445294"/>
      </dsp:txXfrm>
    </dsp:sp>
    <dsp:sp modelId="{CE52E9B7-94BD-4781-9635-24A9FB2003E2}">
      <dsp:nvSpPr>
        <dsp:cNvPr id="0" name=""/>
        <dsp:cNvSpPr/>
      </dsp:nvSpPr>
      <dsp:spPr>
        <a:xfrm rot="5400000">
          <a:off x="3925539" y="-2885341"/>
          <a:ext cx="964803" cy="67378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адаптации детей раннего возраста к условиям ДОУ</a:t>
          </a:r>
          <a:b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(В.Н. Белкина, Н.Д.Вавилова, Р.В., Тонкова-Ямпольская.)</a:t>
          </a:r>
        </a:p>
        <a:p>
          <a:pPr lvl="1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50" b="0" kern="1200" dirty="0"/>
        </a:p>
      </dsp:txBody>
      <dsp:txXfrm rot="-5400000">
        <a:off x="1039018" y="48278"/>
        <a:ext cx="6690747" cy="870607"/>
      </dsp:txXfrm>
    </dsp:sp>
    <dsp:sp modelId="{10675DAB-6E0A-410D-988E-6D5849D1F03A}">
      <dsp:nvSpPr>
        <dsp:cNvPr id="0" name=""/>
        <dsp:cNvSpPr/>
      </dsp:nvSpPr>
      <dsp:spPr>
        <a:xfrm rot="5400000">
          <a:off x="-222646" y="1512490"/>
          <a:ext cx="1484312" cy="1039018"/>
        </a:xfrm>
        <a:prstGeom prst="chevron">
          <a:avLst/>
        </a:prstGeom>
        <a:solidFill>
          <a:schemeClr val="accent5">
            <a:hueOff val="-515611"/>
            <a:satOff val="-6008"/>
            <a:lumOff val="-1079"/>
            <a:alphaOff val="0"/>
          </a:schemeClr>
        </a:solidFill>
        <a:ln w="15875" cap="flat" cmpd="sng" algn="ctr">
          <a:solidFill>
            <a:schemeClr val="accent5">
              <a:hueOff val="-515611"/>
              <a:satOff val="-6008"/>
              <a:lumOff val="-10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0" kern="1200" dirty="0" smtClean="0"/>
            <a:t> </a:t>
          </a:r>
          <a:endParaRPr lang="ru-RU" sz="3000" b="0" kern="1200" dirty="0"/>
        </a:p>
      </dsp:txBody>
      <dsp:txXfrm rot="-5400000">
        <a:off x="1" y="1809352"/>
        <a:ext cx="1039018" cy="445294"/>
      </dsp:txXfrm>
    </dsp:sp>
    <dsp:sp modelId="{A35B6EB7-0BB0-4718-AF81-D63A6265E123}">
      <dsp:nvSpPr>
        <dsp:cNvPr id="0" name=""/>
        <dsp:cNvSpPr/>
      </dsp:nvSpPr>
      <dsp:spPr>
        <a:xfrm rot="5400000">
          <a:off x="3925539" y="-1596677"/>
          <a:ext cx="964803" cy="67378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515611"/>
              <a:satOff val="-6008"/>
              <a:lumOff val="-10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 взаимодействии детского сада и семьи  </a:t>
          </a:r>
          <a:b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(Е.П. Арнаутова, Т.А. Данилина, О.Л. Зверева)</a:t>
          </a:r>
        </a:p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50" b="0" kern="1200" dirty="0"/>
        </a:p>
      </dsp:txBody>
      <dsp:txXfrm rot="-5400000">
        <a:off x="1039018" y="1336942"/>
        <a:ext cx="6690747" cy="870607"/>
      </dsp:txXfrm>
    </dsp:sp>
    <dsp:sp modelId="{F1A6F845-3A44-45F5-A4AA-51C7F460B203}">
      <dsp:nvSpPr>
        <dsp:cNvPr id="0" name=""/>
        <dsp:cNvSpPr/>
      </dsp:nvSpPr>
      <dsp:spPr>
        <a:xfrm rot="5400000">
          <a:off x="-222646" y="2801154"/>
          <a:ext cx="1484312" cy="1039018"/>
        </a:xfrm>
        <a:prstGeom prst="chevron">
          <a:avLst/>
        </a:prstGeom>
        <a:solidFill>
          <a:schemeClr val="accent5">
            <a:hueOff val="-1031223"/>
            <a:satOff val="-12017"/>
            <a:lumOff val="-2158"/>
            <a:alphaOff val="0"/>
          </a:schemeClr>
        </a:solidFill>
        <a:ln w="15875" cap="flat" cmpd="sng" algn="ctr">
          <a:solidFill>
            <a:schemeClr val="accent5">
              <a:hueOff val="-1031223"/>
              <a:satOff val="-12017"/>
              <a:lumOff val="-21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0" kern="1200" dirty="0" smtClean="0"/>
            <a:t> </a:t>
          </a:r>
          <a:endParaRPr lang="ru-RU" sz="3000" b="0" kern="1200" dirty="0"/>
        </a:p>
      </dsp:txBody>
      <dsp:txXfrm rot="-5400000">
        <a:off x="1" y="3098016"/>
        <a:ext cx="1039018" cy="445294"/>
      </dsp:txXfrm>
    </dsp:sp>
    <dsp:sp modelId="{87CD8C55-5F0F-4683-A37C-374A8D56BBA4}">
      <dsp:nvSpPr>
        <dsp:cNvPr id="0" name=""/>
        <dsp:cNvSpPr/>
      </dsp:nvSpPr>
      <dsp:spPr>
        <a:xfrm rot="5400000">
          <a:off x="3925539" y="-308013"/>
          <a:ext cx="964803" cy="67378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031223"/>
              <a:satOff val="-12017"/>
              <a:lumOff val="-21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области диагностики адаптации детей раннего возраста (Н.М. Аксарина, К.Л. Печора)</a:t>
          </a:r>
        </a:p>
        <a:p>
          <a:pPr marL="285750" indent="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</dsp:txBody>
      <dsp:txXfrm rot="-5400000">
        <a:off x="1039018" y="2625606"/>
        <a:ext cx="6690747" cy="8706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106D89-8123-46B5-84BE-579C6488C0D0}">
      <dsp:nvSpPr>
        <dsp:cNvPr id="0" name=""/>
        <dsp:cNvSpPr/>
      </dsp:nvSpPr>
      <dsp:spPr>
        <a:xfrm rot="5400000">
          <a:off x="-109603" y="109603"/>
          <a:ext cx="730692" cy="51148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-5400000">
        <a:off x="1" y="255743"/>
        <a:ext cx="511485" cy="219207"/>
      </dsp:txXfrm>
    </dsp:sp>
    <dsp:sp modelId="{3C5F6217-63B1-44A3-8121-394D2832FD3C}">
      <dsp:nvSpPr>
        <dsp:cNvPr id="0" name=""/>
        <dsp:cNvSpPr/>
      </dsp:nvSpPr>
      <dsp:spPr>
        <a:xfrm rot="5400000">
          <a:off x="3954574" y="-3342606"/>
          <a:ext cx="428904" cy="73299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b="0" kern="1200" dirty="0" smtClean="0">
              <a:solidFill>
                <a:schemeClr val="accent6">
                  <a:lumMod val="75000"/>
                </a:schemeClr>
              </a:solidFill>
            </a:rPr>
            <a:t>Дети от 1 года до 1.5 лет, не посещающие ДОУ</a:t>
          </a:r>
          <a:endParaRPr lang="ru-RU" sz="1600" b="0" kern="1200" dirty="0">
            <a:solidFill>
              <a:schemeClr val="accent6">
                <a:lumMod val="50000"/>
              </a:schemeClr>
            </a:solidFill>
          </a:endParaRPr>
        </a:p>
      </dsp:txBody>
      <dsp:txXfrm rot="-5400000">
        <a:off x="504048" y="128857"/>
        <a:ext cx="7309020" cy="387030"/>
      </dsp:txXfrm>
    </dsp:sp>
    <dsp:sp modelId="{BE80C621-A190-48A5-B16B-106CE29FEB73}">
      <dsp:nvSpPr>
        <dsp:cNvPr id="0" name=""/>
        <dsp:cNvSpPr/>
      </dsp:nvSpPr>
      <dsp:spPr>
        <a:xfrm rot="5400000">
          <a:off x="-104507" y="860536"/>
          <a:ext cx="730692" cy="511485"/>
        </a:xfrm>
        <a:prstGeom prst="chevron">
          <a:avLst/>
        </a:prstGeom>
        <a:solidFill>
          <a:schemeClr val="accent5">
            <a:hueOff val="-515611"/>
            <a:satOff val="-6008"/>
            <a:lumOff val="-1079"/>
            <a:alphaOff val="0"/>
          </a:schemeClr>
        </a:solidFill>
        <a:ln w="15875" cap="flat" cmpd="sng" algn="ctr">
          <a:solidFill>
            <a:schemeClr val="accent5">
              <a:hueOff val="-515611"/>
              <a:satOff val="-6008"/>
              <a:lumOff val="-10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/>
            <a:t> </a:t>
          </a:r>
          <a:endParaRPr lang="ru-RU" sz="1600" b="0" kern="1200" dirty="0"/>
        </a:p>
      </dsp:txBody>
      <dsp:txXfrm rot="-5400000">
        <a:off x="5097" y="1006676"/>
        <a:ext cx="511485" cy="219207"/>
      </dsp:txXfrm>
    </dsp:sp>
    <dsp:sp modelId="{BA1A8055-A3A1-4A55-BCF6-D1F9769CC982}">
      <dsp:nvSpPr>
        <dsp:cNvPr id="0" name=""/>
        <dsp:cNvSpPr/>
      </dsp:nvSpPr>
      <dsp:spPr>
        <a:xfrm rot="5400000">
          <a:off x="3875198" y="-2687137"/>
          <a:ext cx="783891" cy="75261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515611"/>
              <a:satOff val="-6008"/>
              <a:lumOff val="-10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b="0" kern="1200" dirty="0" smtClean="0">
              <a:solidFill>
                <a:schemeClr val="accent6">
                  <a:lumMod val="75000"/>
                </a:schemeClr>
              </a:solidFill>
            </a:rPr>
            <a:t>Родители, законные представители детей, планирующих поступление в детский сад в текущем году	</a:t>
          </a:r>
          <a:endParaRPr lang="ru-RU" sz="1600" b="0" kern="1200" dirty="0">
            <a:solidFill>
              <a:schemeClr val="accent6">
                <a:lumMod val="75000"/>
              </a:schemeClr>
            </a:solidFill>
          </a:endParaRPr>
        </a:p>
      </dsp:txBody>
      <dsp:txXfrm rot="-5400000">
        <a:off x="504075" y="722252"/>
        <a:ext cx="7487872" cy="707359"/>
      </dsp:txXfrm>
    </dsp:sp>
    <dsp:sp modelId="{01EC037C-18FD-4418-92CA-2A4226C51194}">
      <dsp:nvSpPr>
        <dsp:cNvPr id="0" name=""/>
        <dsp:cNvSpPr/>
      </dsp:nvSpPr>
      <dsp:spPr>
        <a:xfrm rot="5400000">
          <a:off x="-963126" y="2953790"/>
          <a:ext cx="2437737" cy="511485"/>
        </a:xfrm>
        <a:prstGeom prst="chevron">
          <a:avLst/>
        </a:prstGeom>
        <a:solidFill>
          <a:schemeClr val="accent5">
            <a:hueOff val="-1031223"/>
            <a:satOff val="-12017"/>
            <a:lumOff val="-2158"/>
            <a:alphaOff val="0"/>
          </a:schemeClr>
        </a:solidFill>
        <a:ln w="15875" cap="flat" cmpd="sng" algn="ctr">
          <a:solidFill>
            <a:schemeClr val="accent5">
              <a:hueOff val="-1031223"/>
              <a:satOff val="-12017"/>
              <a:lumOff val="-21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/>
            <a:t> </a:t>
          </a:r>
          <a:endParaRPr lang="ru-RU" sz="1600" b="0" kern="1200" dirty="0"/>
        </a:p>
      </dsp:txBody>
      <dsp:txXfrm rot="-5400000">
        <a:off x="-1" y="2246408"/>
        <a:ext cx="511485" cy="1926252"/>
      </dsp:txXfrm>
    </dsp:sp>
    <dsp:sp modelId="{F4A9306B-CA98-4E93-9BAD-00DD0ED38CC9}">
      <dsp:nvSpPr>
        <dsp:cNvPr id="0" name=""/>
        <dsp:cNvSpPr/>
      </dsp:nvSpPr>
      <dsp:spPr>
        <a:xfrm rot="5400000">
          <a:off x="2525134" y="-424319"/>
          <a:ext cx="3834531" cy="78210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031223"/>
              <a:satOff val="-12017"/>
              <a:lumOff val="-21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sz="1800" b="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sz="1800" b="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sz="1600" b="0" kern="1200" dirty="0">
            <a:solidFill>
              <a:srgbClr val="C0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solidFill>
                <a:srgbClr val="C00000"/>
              </a:solidFill>
            </a:rPr>
            <a:t>Педагогический состав:</a:t>
          </a:r>
          <a:endParaRPr lang="ru-RU" sz="1600" b="0" kern="1200" dirty="0">
            <a:solidFill>
              <a:srgbClr val="C0000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C00000"/>
              </a:solidFill>
            </a:rPr>
            <a:t>Заведующая МДОУ Некоузский детский сад № 3 Кузнецова Валентина Владимировна;</a:t>
          </a:r>
          <a:endParaRPr lang="ru-RU" sz="1400" b="0" kern="1200" dirty="0">
            <a:solidFill>
              <a:srgbClr val="C0000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C00000"/>
              </a:solidFill>
            </a:rPr>
            <a:t>Руководитель адаптационного клуба: Аскерова Аида Усмановна,  </a:t>
          </a:r>
          <a:r>
            <a:rPr lang="en-US" sz="1400" b="0" kern="1200" dirty="0" smtClean="0">
              <a:solidFill>
                <a:srgbClr val="C00000"/>
              </a:solidFill>
            </a:rPr>
            <a:t>I </a:t>
          </a:r>
          <a:r>
            <a:rPr lang="ru-RU" sz="1400" b="0" kern="1200" dirty="0" err="1" smtClean="0">
              <a:solidFill>
                <a:srgbClr val="C00000"/>
              </a:solidFill>
            </a:rPr>
            <a:t>квалифика-ционная</a:t>
          </a:r>
          <a:r>
            <a:rPr lang="ru-RU" sz="1400" b="0" kern="1200" dirty="0" smtClean="0">
              <a:solidFill>
                <a:srgbClr val="C00000"/>
              </a:solidFill>
            </a:rPr>
            <a:t> категория;   </a:t>
          </a:r>
          <a:endParaRPr lang="ru-RU" sz="1400" b="0" kern="1200" dirty="0">
            <a:solidFill>
              <a:srgbClr val="C0000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C00000"/>
              </a:solidFill>
            </a:rPr>
            <a:t>инспектор по охране прав детства: Скланда Марина Владимировна, </a:t>
          </a:r>
          <a:r>
            <a:rPr lang="en-US" sz="1400" b="0" kern="1200" dirty="0" smtClean="0">
              <a:solidFill>
                <a:srgbClr val="C00000"/>
              </a:solidFill>
            </a:rPr>
            <a:t>I </a:t>
          </a:r>
          <a:r>
            <a:rPr lang="ru-RU" sz="1400" b="0" kern="1200" dirty="0" err="1" smtClean="0">
              <a:solidFill>
                <a:srgbClr val="C00000"/>
              </a:solidFill>
            </a:rPr>
            <a:t>квалифика-ционная</a:t>
          </a:r>
          <a:r>
            <a:rPr lang="ru-RU" sz="1400" b="0" kern="1200" dirty="0" smtClean="0">
              <a:solidFill>
                <a:srgbClr val="C00000"/>
              </a:solidFill>
            </a:rPr>
            <a:t> категория;   </a:t>
          </a:r>
          <a:endParaRPr lang="ru-RU" sz="1400" b="0" kern="1200" dirty="0">
            <a:solidFill>
              <a:srgbClr val="C0000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C00000"/>
              </a:solidFill>
            </a:rPr>
            <a:t>педагог-психолог: Вишнякова Татьяна Петровна, высшая квалификационная категория;</a:t>
          </a:r>
          <a:endParaRPr lang="ru-RU" sz="1400" b="0" kern="1200" dirty="0">
            <a:solidFill>
              <a:srgbClr val="C0000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C00000"/>
              </a:solidFill>
            </a:rPr>
            <a:t>учитель-логопед: Бондарева Елена Александровна, </a:t>
          </a:r>
          <a:r>
            <a:rPr lang="en-US" sz="1400" b="0" kern="1200" dirty="0" smtClean="0">
              <a:solidFill>
                <a:srgbClr val="C00000"/>
              </a:solidFill>
            </a:rPr>
            <a:t>I </a:t>
          </a:r>
          <a:r>
            <a:rPr lang="ru-RU" sz="1400" b="0" kern="1200" dirty="0" smtClean="0">
              <a:solidFill>
                <a:srgbClr val="C00000"/>
              </a:solidFill>
            </a:rPr>
            <a:t>квалификационная категория  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C00000"/>
              </a:solidFill>
            </a:rPr>
            <a:t>инструктор по физической культуре: Фролова Наталья Валентиновна, </a:t>
          </a:r>
          <a:r>
            <a:rPr lang="en-US" sz="1400" b="0" kern="1200" dirty="0" smtClean="0">
              <a:solidFill>
                <a:srgbClr val="C00000"/>
              </a:solidFill>
            </a:rPr>
            <a:t>I </a:t>
          </a:r>
          <a:r>
            <a:rPr lang="ru-RU" sz="1400" b="0" kern="1200" dirty="0" smtClean="0">
              <a:solidFill>
                <a:srgbClr val="C00000"/>
              </a:solidFill>
            </a:rPr>
            <a:t>квалификационная категория;   </a:t>
          </a:r>
          <a:endParaRPr lang="ru-RU" sz="1400" b="0" kern="1200" dirty="0">
            <a:solidFill>
              <a:srgbClr val="C0000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C00000"/>
              </a:solidFill>
            </a:rPr>
            <a:t>воспитатель по ИЗО: Савикова  Елена Александровна, соответствие занимаемой должности;</a:t>
          </a:r>
          <a:endParaRPr lang="ru-RU" sz="1400" b="0" kern="1200" dirty="0">
            <a:solidFill>
              <a:srgbClr val="C0000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C00000"/>
              </a:solidFill>
            </a:rPr>
            <a:t>воспитатели: Кирсанова Елена Николаевна,</a:t>
          </a:r>
          <a:r>
            <a:rPr lang="en-US" sz="1400" b="0" kern="1200" dirty="0" smtClean="0">
              <a:solidFill>
                <a:srgbClr val="C00000"/>
              </a:solidFill>
            </a:rPr>
            <a:t>I </a:t>
          </a:r>
          <a:r>
            <a:rPr lang="ru-RU" sz="1400" b="0" kern="1200" dirty="0" smtClean="0">
              <a:solidFill>
                <a:srgbClr val="C00000"/>
              </a:solidFill>
            </a:rPr>
            <a:t>квалификационная категория Воронина Ольга Николаевна, соответствие занимаемой должности</a:t>
          </a:r>
          <a:endParaRPr lang="ru-RU" sz="1400" b="0" kern="1200" dirty="0">
            <a:solidFill>
              <a:srgbClr val="C0000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C00000"/>
              </a:solidFill>
            </a:rPr>
            <a:t>медсестра: Виноградова Светлана Александровна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b="0" kern="1200" dirty="0" smtClean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kern="1200" dirty="0" smtClean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solidFill>
              <a:srgbClr val="C00000"/>
            </a:solidFill>
          </a:endParaRPr>
        </a:p>
      </dsp:txBody>
      <dsp:txXfrm rot="-5400000">
        <a:off x="531872" y="1756129"/>
        <a:ext cx="7633869" cy="34601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BC473F-E5E4-4B8E-B2C1-2B0B19F2AE8E}">
      <dsp:nvSpPr>
        <dsp:cNvPr id="0" name=""/>
        <dsp:cNvSpPr/>
      </dsp:nvSpPr>
      <dsp:spPr>
        <a:xfrm>
          <a:off x="2755188" y="15507"/>
          <a:ext cx="2188249" cy="130922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solidFill>
                <a:schemeClr val="bg1"/>
              </a:solidFill>
            </a:rPr>
            <a:t>Админист</a:t>
          </a:r>
          <a:r>
            <a:rPr lang="ru-RU" sz="1800" kern="1200" dirty="0" smtClean="0">
              <a:solidFill>
                <a:schemeClr val="bg1"/>
              </a:solidFill>
            </a:rPr>
            <a:t>-рация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3075650" y="207238"/>
        <a:ext cx="1547325" cy="925761"/>
      </dsp:txXfrm>
    </dsp:sp>
    <dsp:sp modelId="{36F85BA9-8A2F-4197-81F3-4353ED83B738}">
      <dsp:nvSpPr>
        <dsp:cNvPr id="0" name=""/>
        <dsp:cNvSpPr/>
      </dsp:nvSpPr>
      <dsp:spPr>
        <a:xfrm rot="1274369">
          <a:off x="5057696" y="698525"/>
          <a:ext cx="475349" cy="234439"/>
        </a:xfrm>
        <a:prstGeom prst="leftRight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bg1"/>
            </a:solidFill>
          </a:endParaRPr>
        </a:p>
      </dsp:txBody>
      <dsp:txXfrm>
        <a:off x="5060085" y="732674"/>
        <a:ext cx="405017" cy="140663"/>
      </dsp:txXfrm>
    </dsp:sp>
    <dsp:sp modelId="{1AFDFDBB-8E90-448F-B4C9-24F0CAA3F976}">
      <dsp:nvSpPr>
        <dsp:cNvPr id="0" name=""/>
        <dsp:cNvSpPr/>
      </dsp:nvSpPr>
      <dsp:spPr>
        <a:xfrm>
          <a:off x="5008861" y="877089"/>
          <a:ext cx="2114422" cy="1309223"/>
        </a:xfrm>
        <a:prstGeom prst="ellipse">
          <a:avLst/>
        </a:prstGeom>
        <a:solidFill>
          <a:schemeClr val="accent5">
            <a:hueOff val="-171871"/>
            <a:satOff val="-2003"/>
            <a:lumOff val="-36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Психолог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5318511" y="1068820"/>
        <a:ext cx="1495122" cy="925761"/>
      </dsp:txXfrm>
    </dsp:sp>
    <dsp:sp modelId="{41EC56DA-CDB5-46A7-BA9F-38201AA3F500}">
      <dsp:nvSpPr>
        <dsp:cNvPr id="0" name=""/>
        <dsp:cNvSpPr/>
      </dsp:nvSpPr>
      <dsp:spPr>
        <a:xfrm rot="4309953">
          <a:off x="6281988" y="2330123"/>
          <a:ext cx="433826" cy="268802"/>
        </a:xfrm>
        <a:prstGeom prst="leftRightArrow">
          <a:avLst/>
        </a:prstGeom>
        <a:solidFill>
          <a:schemeClr val="accent5">
            <a:hueOff val="-171871"/>
            <a:satOff val="-2003"/>
            <a:lumOff val="-3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bg1"/>
            </a:solidFill>
          </a:endParaRPr>
        </a:p>
      </dsp:txBody>
      <dsp:txXfrm>
        <a:off x="6309737" y="2345573"/>
        <a:ext cx="353185" cy="161282"/>
      </dsp:txXfrm>
    </dsp:sp>
    <dsp:sp modelId="{8D139E14-7665-4F50-8CC2-FEFD440D336C}">
      <dsp:nvSpPr>
        <dsp:cNvPr id="0" name=""/>
        <dsp:cNvSpPr/>
      </dsp:nvSpPr>
      <dsp:spPr>
        <a:xfrm>
          <a:off x="5658565" y="2753155"/>
          <a:ext cx="2046290" cy="1309223"/>
        </a:xfrm>
        <a:prstGeom prst="ellipse">
          <a:avLst/>
        </a:prstGeom>
        <a:solidFill>
          <a:schemeClr val="accent5">
            <a:hueOff val="-343741"/>
            <a:satOff val="-4006"/>
            <a:lumOff val="-71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Учитель-логопед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5958237" y="2944886"/>
        <a:ext cx="1446946" cy="925761"/>
      </dsp:txXfrm>
    </dsp:sp>
    <dsp:sp modelId="{81A42C1A-211C-4A48-B397-61867E063B4A}">
      <dsp:nvSpPr>
        <dsp:cNvPr id="0" name=""/>
        <dsp:cNvSpPr/>
      </dsp:nvSpPr>
      <dsp:spPr>
        <a:xfrm rot="7989527">
          <a:off x="5680395" y="4063739"/>
          <a:ext cx="560513" cy="225968"/>
        </a:xfrm>
        <a:prstGeom prst="leftRightArrow">
          <a:avLst/>
        </a:prstGeom>
        <a:solidFill>
          <a:schemeClr val="accent5">
            <a:hueOff val="-343741"/>
            <a:satOff val="-4006"/>
            <a:lumOff val="-71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5737475" y="4084208"/>
        <a:ext cx="492723" cy="135580"/>
      </dsp:txXfrm>
    </dsp:sp>
    <dsp:sp modelId="{F24BF9DF-5500-404D-A766-07B2CDC26B44}">
      <dsp:nvSpPr>
        <dsp:cNvPr id="0" name=""/>
        <dsp:cNvSpPr/>
      </dsp:nvSpPr>
      <dsp:spPr>
        <a:xfrm>
          <a:off x="4176469" y="4307400"/>
          <a:ext cx="2095621" cy="1309223"/>
        </a:xfrm>
        <a:prstGeom prst="ellipse">
          <a:avLst/>
        </a:prstGeom>
        <a:solidFill>
          <a:schemeClr val="accent5">
            <a:hueOff val="-515611"/>
            <a:satOff val="-6008"/>
            <a:lumOff val="-107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Инструктор по физической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культуре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4483366" y="4499131"/>
        <a:ext cx="1481827" cy="925761"/>
      </dsp:txXfrm>
    </dsp:sp>
    <dsp:sp modelId="{43C03B48-711F-4AF5-9DD6-1DAAB00F2903}">
      <dsp:nvSpPr>
        <dsp:cNvPr id="0" name=""/>
        <dsp:cNvSpPr/>
      </dsp:nvSpPr>
      <dsp:spPr>
        <a:xfrm rot="10803464">
          <a:off x="3547864" y="4814052"/>
          <a:ext cx="545989" cy="293092"/>
        </a:xfrm>
        <a:prstGeom prst="leftRightArrow">
          <a:avLst/>
        </a:prstGeom>
        <a:solidFill>
          <a:schemeClr val="accent5">
            <a:hueOff val="-515611"/>
            <a:satOff val="-6008"/>
            <a:lumOff val="-10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3635792" y="4872714"/>
        <a:ext cx="458061" cy="175856"/>
      </dsp:txXfrm>
    </dsp:sp>
    <dsp:sp modelId="{3307289C-9F43-4A0C-B673-7EF811E18522}">
      <dsp:nvSpPr>
        <dsp:cNvPr id="0" name=""/>
        <dsp:cNvSpPr/>
      </dsp:nvSpPr>
      <dsp:spPr>
        <a:xfrm>
          <a:off x="1265070" y="4304508"/>
          <a:ext cx="2178181" cy="1309223"/>
        </a:xfrm>
        <a:prstGeom prst="ellipse">
          <a:avLst/>
        </a:prstGeom>
        <a:solidFill>
          <a:schemeClr val="accent5">
            <a:hueOff val="-687482"/>
            <a:satOff val="-8011"/>
            <a:lumOff val="-143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Воспитатель по </a:t>
          </a:r>
          <a:r>
            <a:rPr lang="ru-RU" sz="1800" kern="1200" dirty="0" err="1" smtClean="0">
              <a:solidFill>
                <a:schemeClr val="bg1"/>
              </a:solidFill>
            </a:rPr>
            <a:t>изодеятель-ности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1584057" y="4496239"/>
        <a:ext cx="1540207" cy="925761"/>
      </dsp:txXfrm>
    </dsp:sp>
    <dsp:sp modelId="{822A3800-9D3F-4CCE-92E8-AB419C243AE8}">
      <dsp:nvSpPr>
        <dsp:cNvPr id="0" name=""/>
        <dsp:cNvSpPr/>
      </dsp:nvSpPr>
      <dsp:spPr>
        <a:xfrm rot="13962307">
          <a:off x="1555653" y="4058910"/>
          <a:ext cx="421761" cy="257394"/>
        </a:xfrm>
        <a:prstGeom prst="leftRightArrow">
          <a:avLst/>
        </a:prstGeom>
        <a:solidFill>
          <a:schemeClr val="accent5">
            <a:hueOff val="-687482"/>
            <a:satOff val="-8011"/>
            <a:lumOff val="-143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1617656" y="4141104"/>
        <a:ext cx="344543" cy="154436"/>
      </dsp:txXfrm>
    </dsp:sp>
    <dsp:sp modelId="{9C49EC3D-94FD-4DAD-B13D-9383E82B5302}">
      <dsp:nvSpPr>
        <dsp:cNvPr id="0" name=""/>
        <dsp:cNvSpPr/>
      </dsp:nvSpPr>
      <dsp:spPr>
        <a:xfrm>
          <a:off x="109831" y="2753149"/>
          <a:ext cx="2125459" cy="1309223"/>
        </a:xfrm>
        <a:prstGeom prst="ellipse">
          <a:avLst/>
        </a:prstGeom>
        <a:solidFill>
          <a:schemeClr val="accent5">
            <a:hueOff val="-859352"/>
            <a:satOff val="-10014"/>
            <a:lumOff val="-17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Медицинская сестра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421097" y="2944880"/>
        <a:ext cx="1502927" cy="925761"/>
      </dsp:txXfrm>
    </dsp:sp>
    <dsp:sp modelId="{B513263A-2038-4CC9-8149-785BB5E23510}">
      <dsp:nvSpPr>
        <dsp:cNvPr id="0" name=""/>
        <dsp:cNvSpPr/>
      </dsp:nvSpPr>
      <dsp:spPr>
        <a:xfrm rot="17100097">
          <a:off x="1173733" y="2412331"/>
          <a:ext cx="443682" cy="254605"/>
        </a:xfrm>
        <a:prstGeom prst="leftRightArrow">
          <a:avLst/>
        </a:prstGeom>
        <a:solidFill>
          <a:schemeClr val="accent5">
            <a:hueOff val="-859352"/>
            <a:satOff val="-10014"/>
            <a:lumOff val="-17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bg1"/>
            </a:solidFill>
          </a:endParaRPr>
        </a:p>
      </dsp:txBody>
      <dsp:txXfrm>
        <a:off x="1202038" y="2500141"/>
        <a:ext cx="367301" cy="152763"/>
      </dsp:txXfrm>
    </dsp:sp>
    <dsp:sp modelId="{22E802EA-2C4B-48AC-9875-4B6F267DCCB2}">
      <dsp:nvSpPr>
        <dsp:cNvPr id="0" name=""/>
        <dsp:cNvSpPr/>
      </dsp:nvSpPr>
      <dsp:spPr>
        <a:xfrm>
          <a:off x="643369" y="959287"/>
          <a:ext cx="2019817" cy="1309223"/>
        </a:xfrm>
        <a:prstGeom prst="ellipse">
          <a:avLst/>
        </a:prstGeom>
        <a:solidFill>
          <a:schemeClr val="accent5">
            <a:hueOff val="-1031223"/>
            <a:satOff val="-12017"/>
            <a:lumOff val="-215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bg1"/>
              </a:solidFill>
            </a:rPr>
            <a:t>Врач-педиатр</a:t>
          </a:r>
          <a:endParaRPr lang="ru-RU" sz="1800" b="0" kern="1200" dirty="0">
            <a:solidFill>
              <a:schemeClr val="bg1"/>
            </a:solidFill>
          </a:endParaRPr>
        </a:p>
      </dsp:txBody>
      <dsp:txXfrm>
        <a:off x="939164" y="1151018"/>
        <a:ext cx="1428227" cy="925761"/>
      </dsp:txXfrm>
    </dsp:sp>
    <dsp:sp modelId="{B0E5573D-DCF8-4FFB-A47C-FFEAE434A8A0}">
      <dsp:nvSpPr>
        <dsp:cNvPr id="0" name=""/>
        <dsp:cNvSpPr/>
      </dsp:nvSpPr>
      <dsp:spPr>
        <a:xfrm rot="9141360" flipH="1">
          <a:off x="2288950" y="762589"/>
          <a:ext cx="450789" cy="255622"/>
        </a:xfrm>
        <a:prstGeom prst="leftRightArrow">
          <a:avLst/>
        </a:prstGeom>
        <a:solidFill>
          <a:schemeClr val="accent5">
            <a:hueOff val="-1031223"/>
            <a:satOff val="-12017"/>
            <a:lumOff val="-21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bg1"/>
            </a:solidFill>
          </a:endParaRPr>
        </a:p>
      </dsp:txBody>
      <dsp:txXfrm>
        <a:off x="2293327" y="831503"/>
        <a:ext cx="374102" cy="1533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9E1437-3FE1-4390-A62D-772E925051F1}">
      <dsp:nvSpPr>
        <dsp:cNvPr id="0" name=""/>
        <dsp:cNvSpPr/>
      </dsp:nvSpPr>
      <dsp:spPr>
        <a:xfrm>
          <a:off x="-5535497" y="-847605"/>
          <a:ext cx="6591755" cy="6591755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15875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CBFC6C-E263-4017-B184-99F5F8DA7CD7}">
      <dsp:nvSpPr>
        <dsp:cNvPr id="0" name=""/>
        <dsp:cNvSpPr/>
      </dsp:nvSpPr>
      <dsp:spPr>
        <a:xfrm>
          <a:off x="679640" y="489654"/>
          <a:ext cx="7277581" cy="9793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732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</a:rPr>
            <a:t>активности и сознательности – совместный поиск современных форм и методов сотрудничества с семьей;</a:t>
          </a:r>
          <a:endParaRPr lang="ru-RU" sz="1800" b="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679640" y="489654"/>
        <a:ext cx="7277581" cy="979308"/>
      </dsp:txXfrm>
    </dsp:sp>
    <dsp:sp modelId="{DDF53EF7-FCE4-404B-B87E-15FD2087E029}">
      <dsp:nvSpPr>
        <dsp:cNvPr id="0" name=""/>
        <dsp:cNvSpPr/>
      </dsp:nvSpPr>
      <dsp:spPr>
        <a:xfrm>
          <a:off x="67572" y="367240"/>
          <a:ext cx="1224136" cy="1224136"/>
        </a:xfrm>
        <a:prstGeom prst="ellipse">
          <a:avLst/>
        </a:prstGeom>
        <a:solidFill>
          <a:schemeClr val="accent5"/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57A58D-9FF4-4C07-ADD9-B5CA068832DC}">
      <dsp:nvSpPr>
        <dsp:cNvPr id="0" name=""/>
        <dsp:cNvSpPr/>
      </dsp:nvSpPr>
      <dsp:spPr>
        <a:xfrm>
          <a:off x="1035619" y="1778669"/>
          <a:ext cx="6921602" cy="13392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732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</a:rPr>
            <a:t>открытости и доверия – предоставление каждому родителю возможности знать и видеть, как развиваются    живут дети в детском саду и возможность приобретения педагогического опыта;</a:t>
          </a:r>
          <a:endParaRPr lang="ru-RU" sz="1800" b="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1035619" y="1778669"/>
        <a:ext cx="6921602" cy="1339204"/>
      </dsp:txXfrm>
    </dsp:sp>
    <dsp:sp modelId="{9D2C6464-3898-4C91-AF32-0828521CA243}">
      <dsp:nvSpPr>
        <dsp:cNvPr id="0" name=""/>
        <dsp:cNvSpPr/>
      </dsp:nvSpPr>
      <dsp:spPr>
        <a:xfrm>
          <a:off x="423551" y="1836204"/>
          <a:ext cx="1224136" cy="1224136"/>
        </a:xfrm>
        <a:prstGeom prst="ellipse">
          <a:avLst/>
        </a:prstGeom>
        <a:solidFill>
          <a:srgbClr val="FF9D53"/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55F78-3719-4619-A7A6-E8D6F6B55024}">
      <dsp:nvSpPr>
        <dsp:cNvPr id="0" name=""/>
        <dsp:cNvSpPr/>
      </dsp:nvSpPr>
      <dsp:spPr>
        <a:xfrm>
          <a:off x="679640" y="3427580"/>
          <a:ext cx="7277581" cy="9793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7326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</a:rPr>
            <a:t>согласованного взаимодействия – обсуждение педагогических ситуаций и высказывание  своей точки зрения</a:t>
          </a:r>
          <a:endParaRPr lang="ru-RU" sz="1800" b="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679640" y="3427580"/>
        <a:ext cx="7277581" cy="979308"/>
      </dsp:txXfrm>
    </dsp:sp>
    <dsp:sp modelId="{CCB93E62-DA0C-46ED-8B2A-1E2203C5EC5D}">
      <dsp:nvSpPr>
        <dsp:cNvPr id="0" name=""/>
        <dsp:cNvSpPr/>
      </dsp:nvSpPr>
      <dsp:spPr>
        <a:xfrm>
          <a:off x="67572" y="3305167"/>
          <a:ext cx="1224136" cy="1224136"/>
        </a:xfrm>
        <a:prstGeom prst="ellipse">
          <a:avLst/>
        </a:prstGeom>
        <a:solidFill>
          <a:schemeClr val="accent5">
            <a:lumMod val="7500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106D89-8123-46B5-84BE-579C6488C0D0}">
      <dsp:nvSpPr>
        <dsp:cNvPr id="0" name=""/>
        <dsp:cNvSpPr/>
      </dsp:nvSpPr>
      <dsp:spPr>
        <a:xfrm rot="5400000">
          <a:off x="-170005" y="200258"/>
          <a:ext cx="1133369" cy="79335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-5400000">
        <a:off x="1" y="426931"/>
        <a:ext cx="793358" cy="340011"/>
      </dsp:txXfrm>
    </dsp:sp>
    <dsp:sp modelId="{3C5F6217-63B1-44A3-8121-394D2832FD3C}">
      <dsp:nvSpPr>
        <dsp:cNvPr id="0" name=""/>
        <dsp:cNvSpPr/>
      </dsp:nvSpPr>
      <dsp:spPr>
        <a:xfrm rot="5400000">
          <a:off x="3572618" y="-2747917"/>
          <a:ext cx="632898" cy="61914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</a:rPr>
            <a:t>дискуссия:</a:t>
          </a:r>
          <a:br>
            <a:rPr lang="ru-RU" sz="1800" b="0" kern="1200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</a:rPr>
            <a:t>"Родитель - это звучит гордо" </a:t>
          </a:r>
          <a:endParaRPr lang="ru-RU" sz="1800" b="0" kern="1200" dirty="0">
            <a:solidFill>
              <a:schemeClr val="accent6">
                <a:lumMod val="50000"/>
              </a:schemeClr>
            </a:solidFill>
          </a:endParaRPr>
        </a:p>
      </dsp:txBody>
      <dsp:txXfrm rot="-5400000">
        <a:off x="793359" y="62238"/>
        <a:ext cx="6160521" cy="571106"/>
      </dsp:txXfrm>
    </dsp:sp>
    <dsp:sp modelId="{BE80C621-A190-48A5-B16B-106CE29FEB73}">
      <dsp:nvSpPr>
        <dsp:cNvPr id="0" name=""/>
        <dsp:cNvSpPr/>
      </dsp:nvSpPr>
      <dsp:spPr>
        <a:xfrm rot="5400000">
          <a:off x="-170005" y="1462746"/>
          <a:ext cx="1133369" cy="793358"/>
        </a:xfrm>
        <a:prstGeom prst="chevron">
          <a:avLst/>
        </a:prstGeom>
        <a:solidFill>
          <a:schemeClr val="accent5">
            <a:hueOff val="-343741"/>
            <a:satOff val="-4006"/>
            <a:lumOff val="-719"/>
            <a:alphaOff val="0"/>
          </a:schemeClr>
        </a:solidFill>
        <a:ln w="15875" cap="flat" cmpd="sng" algn="ctr">
          <a:solidFill>
            <a:schemeClr val="accent5">
              <a:hueOff val="-343741"/>
              <a:satOff val="-4006"/>
              <a:lumOff val="-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/>
            <a:t> </a:t>
          </a:r>
          <a:endParaRPr lang="ru-RU" sz="1600" b="0" kern="1200" dirty="0"/>
        </a:p>
      </dsp:txBody>
      <dsp:txXfrm rot="-5400000">
        <a:off x="1" y="1689419"/>
        <a:ext cx="793358" cy="340011"/>
      </dsp:txXfrm>
    </dsp:sp>
    <dsp:sp modelId="{BA1A8055-A3A1-4A55-BCF6-D1F9769CC982}">
      <dsp:nvSpPr>
        <dsp:cNvPr id="0" name=""/>
        <dsp:cNvSpPr/>
      </dsp:nvSpPr>
      <dsp:spPr>
        <a:xfrm rot="5400000">
          <a:off x="3010523" y="-1261462"/>
          <a:ext cx="1757087" cy="61914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343741"/>
              <a:satOff val="-4006"/>
              <a:lumOff val="-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</a:rPr>
            <a:t>круглый стол:</a:t>
          </a:r>
          <a:br>
            <a:rPr lang="ru-RU" sz="1800" b="0" kern="1200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</a:rPr>
            <a:t>«Воспитание и  развитие детей раннего возраста»</a:t>
          </a:r>
          <a:br>
            <a:rPr lang="ru-RU" sz="1800" b="0" kern="1200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</a:rPr>
            <a:t>«Режим дня в жизни ребенка» </a:t>
          </a:r>
          <a:br>
            <a:rPr lang="ru-RU" sz="1800" b="0" kern="1200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</a:rPr>
            <a:t>«Особенности организации питания в детском саду и семье» 	</a:t>
          </a:r>
          <a:endParaRPr lang="ru-RU" sz="1800" b="0" kern="1200" dirty="0">
            <a:solidFill>
              <a:schemeClr val="accent6">
                <a:lumMod val="75000"/>
              </a:schemeClr>
            </a:solidFill>
          </a:endParaRPr>
        </a:p>
      </dsp:txBody>
      <dsp:txXfrm rot="-5400000">
        <a:off x="793358" y="1041477"/>
        <a:ext cx="6105643" cy="1585539"/>
      </dsp:txXfrm>
    </dsp:sp>
    <dsp:sp modelId="{01EC037C-18FD-4418-92CA-2A4226C51194}">
      <dsp:nvSpPr>
        <dsp:cNvPr id="0" name=""/>
        <dsp:cNvSpPr/>
      </dsp:nvSpPr>
      <dsp:spPr>
        <a:xfrm rot="5400000">
          <a:off x="-170005" y="3092740"/>
          <a:ext cx="1133369" cy="793358"/>
        </a:xfrm>
        <a:prstGeom prst="chevron">
          <a:avLst/>
        </a:prstGeom>
        <a:solidFill>
          <a:schemeClr val="accent5">
            <a:hueOff val="-687482"/>
            <a:satOff val="-8011"/>
            <a:lumOff val="-1439"/>
            <a:alphaOff val="0"/>
          </a:schemeClr>
        </a:solidFill>
        <a:ln w="15875" cap="flat" cmpd="sng" algn="ctr">
          <a:solidFill>
            <a:schemeClr val="accent5">
              <a:hueOff val="-687482"/>
              <a:satOff val="-8011"/>
              <a:lumOff val="-14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/>
            <a:t> </a:t>
          </a:r>
          <a:endParaRPr lang="ru-RU" sz="1600" b="0" kern="1200" dirty="0"/>
        </a:p>
      </dsp:txBody>
      <dsp:txXfrm rot="-5400000">
        <a:off x="1" y="3319413"/>
        <a:ext cx="793358" cy="340011"/>
      </dsp:txXfrm>
    </dsp:sp>
    <dsp:sp modelId="{F4A9306B-CA98-4E93-9BAD-00DD0ED38CC9}">
      <dsp:nvSpPr>
        <dsp:cNvPr id="0" name=""/>
        <dsp:cNvSpPr/>
      </dsp:nvSpPr>
      <dsp:spPr>
        <a:xfrm rot="5400000">
          <a:off x="3388960" y="279959"/>
          <a:ext cx="905856" cy="61914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687482"/>
              <a:satOff val="-8011"/>
              <a:lumOff val="-14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</a:rPr>
            <a:t>тренинг:</a:t>
          </a:r>
          <a:br>
            <a:rPr lang="ru-RU" sz="1800" b="0" kern="1200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</a:rPr>
            <a:t>«Стили семейного воспитания»</a:t>
          </a:r>
          <a:br>
            <a:rPr lang="ru-RU" sz="1800" b="0" kern="1200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</a:rPr>
            <a:t>«Растим малыша здоровым»</a:t>
          </a:r>
          <a:endParaRPr lang="ru-RU" sz="1800" b="0" kern="1200" dirty="0"/>
        </a:p>
      </dsp:txBody>
      <dsp:txXfrm rot="-5400000">
        <a:off x="746180" y="2966959"/>
        <a:ext cx="6147197" cy="817416"/>
      </dsp:txXfrm>
    </dsp:sp>
    <dsp:sp modelId="{8A7D2E53-F00A-409D-A829-3823A9F3DA52}">
      <dsp:nvSpPr>
        <dsp:cNvPr id="0" name=""/>
        <dsp:cNvSpPr/>
      </dsp:nvSpPr>
      <dsp:spPr>
        <a:xfrm rot="5400000">
          <a:off x="-170005" y="4293219"/>
          <a:ext cx="1133369" cy="793358"/>
        </a:xfrm>
        <a:prstGeom prst="chevron">
          <a:avLst/>
        </a:prstGeom>
        <a:solidFill>
          <a:schemeClr val="accent5">
            <a:hueOff val="-1031223"/>
            <a:satOff val="-12017"/>
            <a:lumOff val="-2158"/>
            <a:alphaOff val="0"/>
          </a:schemeClr>
        </a:solidFill>
        <a:ln w="15875" cap="flat" cmpd="sng" algn="ctr">
          <a:solidFill>
            <a:schemeClr val="accent5">
              <a:hueOff val="-1031223"/>
              <a:satOff val="-12017"/>
              <a:lumOff val="-21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/>
            <a:t> </a:t>
          </a:r>
          <a:endParaRPr lang="ru-RU" sz="1600" b="0" kern="1200" dirty="0"/>
        </a:p>
      </dsp:txBody>
      <dsp:txXfrm rot="-5400000">
        <a:off x="1" y="4519892"/>
        <a:ext cx="793358" cy="340011"/>
      </dsp:txXfrm>
    </dsp:sp>
    <dsp:sp modelId="{EBC7CA81-DB6D-4989-825E-DEABBC74CC9B}">
      <dsp:nvSpPr>
        <dsp:cNvPr id="0" name=""/>
        <dsp:cNvSpPr/>
      </dsp:nvSpPr>
      <dsp:spPr>
        <a:xfrm rot="5400000">
          <a:off x="3371545" y="1422659"/>
          <a:ext cx="940687" cy="61914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031223"/>
              <a:satOff val="-12017"/>
              <a:lumOff val="-21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</a:rPr>
            <a:t>деловая игра:</a:t>
          </a:r>
          <a:br>
            <a:rPr lang="ru-RU" sz="1800" b="0" kern="1200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</a:rPr>
            <a:t>« Маленький Рафаэль», </a:t>
          </a:r>
          <a:br>
            <a:rPr lang="ru-RU" sz="1800" b="0" kern="1200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</a:rPr>
            <a:t>« Что наша жизнь? Игра!» </a:t>
          </a:r>
          <a:endParaRPr lang="ru-RU" sz="1800" b="0" kern="1200" dirty="0"/>
        </a:p>
      </dsp:txBody>
      <dsp:txXfrm rot="-5400000">
        <a:off x="746181" y="4093945"/>
        <a:ext cx="6145496" cy="84884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8AA3B2-88AF-447E-86A2-DAA0484DC854}">
      <dsp:nvSpPr>
        <dsp:cNvPr id="0" name=""/>
        <dsp:cNvSpPr/>
      </dsp:nvSpPr>
      <dsp:spPr>
        <a:xfrm rot="5400000">
          <a:off x="-115391" y="129516"/>
          <a:ext cx="769277" cy="53849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8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83371"/>
        <a:ext cx="538494" cy="230783"/>
      </dsp:txXfrm>
    </dsp:sp>
    <dsp:sp modelId="{AA555253-3D44-4E57-97E5-11D6632187E3}">
      <dsp:nvSpPr>
        <dsp:cNvPr id="0" name=""/>
        <dsp:cNvSpPr/>
      </dsp:nvSpPr>
      <dsp:spPr>
        <a:xfrm rot="5400000">
          <a:off x="4375584" y="-3819728"/>
          <a:ext cx="500293" cy="81744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26225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положительные отзывы  родителей и коллег позволяют сделать выводы об эффективности деятельности клуба;</a:t>
          </a:r>
          <a:endParaRPr lang="ru-RU" sz="1800" b="0" kern="12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38494" y="41784"/>
        <a:ext cx="8150051" cy="451449"/>
      </dsp:txXfrm>
    </dsp:sp>
    <dsp:sp modelId="{1AF20D1B-FCAB-4B04-BEDA-2EC5B17C0F9A}">
      <dsp:nvSpPr>
        <dsp:cNvPr id="0" name=""/>
        <dsp:cNvSpPr/>
      </dsp:nvSpPr>
      <dsp:spPr>
        <a:xfrm rot="5400000">
          <a:off x="-106350" y="829547"/>
          <a:ext cx="769277" cy="538494"/>
        </a:xfrm>
        <a:prstGeom prst="chevron">
          <a:avLst/>
        </a:prstGeom>
        <a:solidFill>
          <a:schemeClr val="accent5">
            <a:hueOff val="-147318"/>
            <a:satOff val="-1717"/>
            <a:lumOff val="-308"/>
            <a:alphaOff val="0"/>
          </a:schemeClr>
        </a:solidFill>
        <a:ln w="15875" cap="flat" cmpd="sng" algn="ctr">
          <a:solidFill>
            <a:schemeClr val="accent5">
              <a:hueOff val="-147318"/>
              <a:satOff val="-1717"/>
              <a:lumOff val="-308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1800" b="0" kern="12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042" y="983402"/>
        <a:ext cx="538494" cy="230783"/>
      </dsp:txXfrm>
    </dsp:sp>
    <dsp:sp modelId="{B8FFFC80-1A96-45A0-9076-E702A1223AED}">
      <dsp:nvSpPr>
        <dsp:cNvPr id="0" name=""/>
        <dsp:cNvSpPr/>
      </dsp:nvSpPr>
      <dsp:spPr>
        <a:xfrm rot="5400000">
          <a:off x="4375715" y="-3123065"/>
          <a:ext cx="500030" cy="81744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47318"/>
              <a:satOff val="-1717"/>
              <a:lumOff val="-3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8445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повысилась заинтересованность и вовлеченность родителей в работу клуба;</a:t>
          </a:r>
        </a:p>
      </dsp:txBody>
      <dsp:txXfrm rot="-5400000">
        <a:off x="538494" y="738565"/>
        <a:ext cx="8150064" cy="451212"/>
      </dsp:txXfrm>
    </dsp:sp>
    <dsp:sp modelId="{270F2379-7CFA-427E-BDFA-38E7731D185E}">
      <dsp:nvSpPr>
        <dsp:cNvPr id="0" name=""/>
        <dsp:cNvSpPr/>
      </dsp:nvSpPr>
      <dsp:spPr>
        <a:xfrm rot="5400000">
          <a:off x="-115391" y="1471221"/>
          <a:ext cx="769277" cy="538494"/>
        </a:xfrm>
        <a:prstGeom prst="chevron">
          <a:avLst/>
        </a:prstGeom>
        <a:solidFill>
          <a:schemeClr val="accent5">
            <a:hueOff val="-294635"/>
            <a:satOff val="-3433"/>
            <a:lumOff val="-617"/>
            <a:alphaOff val="0"/>
          </a:schemeClr>
        </a:solidFill>
        <a:ln w="15875" cap="flat" cmpd="sng" algn="ctr">
          <a:solidFill>
            <a:schemeClr val="accent5">
              <a:hueOff val="-294635"/>
              <a:satOff val="-3433"/>
              <a:lumOff val="-617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800" b="0" kern="12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625076"/>
        <a:ext cx="538494" cy="230783"/>
      </dsp:txXfrm>
    </dsp:sp>
    <dsp:sp modelId="{DD557A68-C1B6-4FE6-BFD7-71331F434D2B}">
      <dsp:nvSpPr>
        <dsp:cNvPr id="0" name=""/>
        <dsp:cNvSpPr/>
      </dsp:nvSpPr>
      <dsp:spPr>
        <a:xfrm rot="5400000">
          <a:off x="4375715" y="-2423034"/>
          <a:ext cx="500030" cy="81744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294635"/>
              <a:satOff val="-3433"/>
              <a:lumOff val="-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8445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sz="1800" b="0" kern="1200" dirty="0" smtClean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1" indent="0" algn="l" defTabSz="8445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обеспечена  легкая  адаптация, прошли лёгкую степень адаптации не менее 80% детей, выпускников клуба;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b="0" kern="1200" dirty="0" smtClean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38494" y="1438596"/>
        <a:ext cx="8150064" cy="451212"/>
      </dsp:txXfrm>
    </dsp:sp>
    <dsp:sp modelId="{AF510F76-F9E7-4EEE-BFF0-56F385F773A2}">
      <dsp:nvSpPr>
        <dsp:cNvPr id="0" name=""/>
        <dsp:cNvSpPr/>
      </dsp:nvSpPr>
      <dsp:spPr>
        <a:xfrm rot="5400000">
          <a:off x="-115391" y="2229610"/>
          <a:ext cx="769277" cy="538494"/>
        </a:xfrm>
        <a:prstGeom prst="chevron">
          <a:avLst/>
        </a:prstGeom>
        <a:solidFill>
          <a:schemeClr val="accent5">
            <a:hueOff val="-441953"/>
            <a:satOff val="-5150"/>
            <a:lumOff val="-925"/>
            <a:alphaOff val="0"/>
          </a:schemeClr>
        </a:solidFill>
        <a:ln w="15875" cap="flat" cmpd="sng" algn="ctr">
          <a:solidFill>
            <a:schemeClr val="accent5">
              <a:hueOff val="-441953"/>
              <a:satOff val="-5150"/>
              <a:lumOff val="-925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800" b="0" kern="12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383465"/>
        <a:ext cx="538494" cy="230783"/>
      </dsp:txXfrm>
    </dsp:sp>
    <dsp:sp modelId="{A218099B-5A2F-4E53-A4E5-F90BD2D292B2}">
      <dsp:nvSpPr>
        <dsp:cNvPr id="0" name=""/>
        <dsp:cNvSpPr/>
      </dsp:nvSpPr>
      <dsp:spPr>
        <a:xfrm rot="5400000">
          <a:off x="4375715" y="-1723003"/>
          <a:ext cx="500030" cy="81744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441953"/>
              <a:satOff val="-5150"/>
              <a:lumOff val="-9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познакомили   родителей  с возрастными   особенностями  детей  раннего возраста и спецификой адаптационного периода;</a:t>
          </a:r>
        </a:p>
      </dsp:txBody>
      <dsp:txXfrm rot="-5400000">
        <a:off x="538494" y="2138627"/>
        <a:ext cx="8150064" cy="451212"/>
      </dsp:txXfrm>
    </dsp:sp>
    <dsp:sp modelId="{6E07682F-53CA-4C45-A1CA-C458BBAFF172}">
      <dsp:nvSpPr>
        <dsp:cNvPr id="0" name=""/>
        <dsp:cNvSpPr/>
      </dsp:nvSpPr>
      <dsp:spPr>
        <a:xfrm rot="5400000">
          <a:off x="-115391" y="2929641"/>
          <a:ext cx="769277" cy="538494"/>
        </a:xfrm>
        <a:prstGeom prst="chevron">
          <a:avLst/>
        </a:prstGeom>
        <a:solidFill>
          <a:schemeClr val="accent5">
            <a:hueOff val="-589270"/>
            <a:satOff val="-6867"/>
            <a:lumOff val="-1233"/>
            <a:alphaOff val="0"/>
          </a:schemeClr>
        </a:solidFill>
        <a:ln w="15875" cap="flat" cmpd="sng" algn="ctr">
          <a:solidFill>
            <a:schemeClr val="accent5">
              <a:hueOff val="-589270"/>
              <a:satOff val="-6867"/>
              <a:lumOff val="-1233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ru-RU" sz="1800" b="0" kern="12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083496"/>
        <a:ext cx="538494" cy="230783"/>
      </dsp:txXfrm>
    </dsp:sp>
    <dsp:sp modelId="{B9A59200-8F99-47BE-A2C8-B2CF7D444543}">
      <dsp:nvSpPr>
        <dsp:cNvPr id="0" name=""/>
        <dsp:cNvSpPr/>
      </dsp:nvSpPr>
      <dsp:spPr>
        <a:xfrm rot="5400000">
          <a:off x="4375715" y="-1022972"/>
          <a:ext cx="500030" cy="81744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589270"/>
              <a:satOff val="-6867"/>
              <a:lumOff val="-12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4889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снизилась тревожность родителей в вопросах адаптации детей к ДОУ;</a:t>
          </a:r>
        </a:p>
      </dsp:txBody>
      <dsp:txXfrm rot="-5400000">
        <a:off x="538494" y="2838658"/>
        <a:ext cx="8150064" cy="451212"/>
      </dsp:txXfrm>
    </dsp:sp>
    <dsp:sp modelId="{6E0979F7-1DCD-4817-9D02-2FD12D86F387}">
      <dsp:nvSpPr>
        <dsp:cNvPr id="0" name=""/>
        <dsp:cNvSpPr/>
      </dsp:nvSpPr>
      <dsp:spPr>
        <a:xfrm rot="5400000">
          <a:off x="-115391" y="3629672"/>
          <a:ext cx="769277" cy="538494"/>
        </a:xfrm>
        <a:prstGeom prst="chevron">
          <a:avLst/>
        </a:prstGeom>
        <a:solidFill>
          <a:schemeClr val="accent5">
            <a:hueOff val="-736588"/>
            <a:satOff val="-8584"/>
            <a:lumOff val="-1541"/>
            <a:alphaOff val="0"/>
          </a:schemeClr>
        </a:solidFill>
        <a:ln w="15875" cap="flat" cmpd="sng" algn="ctr">
          <a:solidFill>
            <a:schemeClr val="accent5">
              <a:hueOff val="-736588"/>
              <a:satOff val="-8584"/>
              <a:lumOff val="-1541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endParaRPr lang="ru-RU" sz="1800" b="0" kern="12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783527"/>
        <a:ext cx="538494" cy="230783"/>
      </dsp:txXfrm>
    </dsp:sp>
    <dsp:sp modelId="{7B835CDF-C165-4A72-AA99-BA65A14CB915}">
      <dsp:nvSpPr>
        <dsp:cNvPr id="0" name=""/>
        <dsp:cNvSpPr/>
      </dsp:nvSpPr>
      <dsp:spPr>
        <a:xfrm rot="5400000">
          <a:off x="4375715" y="-359808"/>
          <a:ext cx="500030" cy="81744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736588"/>
              <a:satOff val="-8584"/>
              <a:lumOff val="-15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sz="1800" b="0" kern="1200" dirty="0" smtClean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выстроены партнерские отношения между участниками образовательного процесса;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b="0" kern="1200" dirty="0" smtClean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38494" y="3501822"/>
        <a:ext cx="8150064" cy="451212"/>
      </dsp:txXfrm>
    </dsp:sp>
    <dsp:sp modelId="{FC7A2EAB-CD1E-4925-9720-62945D968B9D}">
      <dsp:nvSpPr>
        <dsp:cNvPr id="0" name=""/>
        <dsp:cNvSpPr/>
      </dsp:nvSpPr>
      <dsp:spPr>
        <a:xfrm rot="5400000">
          <a:off x="-115391" y="4441505"/>
          <a:ext cx="769277" cy="538494"/>
        </a:xfrm>
        <a:prstGeom prst="chevron">
          <a:avLst/>
        </a:prstGeom>
        <a:solidFill>
          <a:schemeClr val="accent5">
            <a:hueOff val="-883905"/>
            <a:satOff val="-10300"/>
            <a:lumOff val="-1850"/>
            <a:alphaOff val="0"/>
          </a:schemeClr>
        </a:solidFill>
        <a:ln w="15875" cap="flat" cmpd="sng" algn="ctr">
          <a:solidFill>
            <a:schemeClr val="accent5">
              <a:hueOff val="-883905"/>
              <a:satOff val="-10300"/>
              <a:lumOff val="-185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R="0" lvl="0" algn="ctr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endParaRPr lang="ru-RU" sz="1800" b="0" kern="12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4595360"/>
        <a:ext cx="538494" cy="230783"/>
      </dsp:txXfrm>
    </dsp:sp>
    <dsp:sp modelId="{DE7F45A4-DE98-4359-B3B0-E989453D3A99}">
      <dsp:nvSpPr>
        <dsp:cNvPr id="0" name=""/>
        <dsp:cNvSpPr/>
      </dsp:nvSpPr>
      <dsp:spPr>
        <a:xfrm rot="5400000">
          <a:off x="4263914" y="488892"/>
          <a:ext cx="723634" cy="81744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883905"/>
              <a:satOff val="-10300"/>
              <a:lumOff val="-18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опыт работы представляет интерес для воспитателей и специалистов дошкольного образования , медицинских работников  и родителей;</a:t>
          </a:r>
          <a:endParaRPr lang="ru-RU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38495" y="4249637"/>
        <a:ext cx="8139148" cy="652984"/>
      </dsp:txXfrm>
    </dsp:sp>
    <dsp:sp modelId="{5C95A836-8FAB-4D29-BFE8-79E47D939BEC}">
      <dsp:nvSpPr>
        <dsp:cNvPr id="0" name=""/>
        <dsp:cNvSpPr/>
      </dsp:nvSpPr>
      <dsp:spPr>
        <a:xfrm rot="5400000">
          <a:off x="-115391" y="5283010"/>
          <a:ext cx="769277" cy="538494"/>
        </a:xfrm>
        <a:prstGeom prst="chevron">
          <a:avLst/>
        </a:prstGeom>
        <a:solidFill>
          <a:schemeClr val="accent5">
            <a:hueOff val="-1031223"/>
            <a:satOff val="-12017"/>
            <a:lumOff val="-2158"/>
            <a:alphaOff val="0"/>
          </a:schemeClr>
        </a:solidFill>
        <a:ln w="15875" cap="flat" cmpd="sng" algn="ctr">
          <a:solidFill>
            <a:schemeClr val="accent5">
              <a:hueOff val="-1031223"/>
              <a:satOff val="-12017"/>
              <a:lumOff val="-2158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</a:rPr>
            <a:t> 8</a:t>
          </a:r>
          <a:endParaRPr lang="ru-RU" sz="1800" b="0" kern="1200" dirty="0"/>
        </a:p>
      </dsp:txBody>
      <dsp:txXfrm rot="-5400000">
        <a:off x="1" y="5436865"/>
        <a:ext cx="538494" cy="230783"/>
      </dsp:txXfrm>
    </dsp:sp>
    <dsp:sp modelId="{80C5E8C0-AC9B-4D38-85C2-EF5919B21C70}">
      <dsp:nvSpPr>
        <dsp:cNvPr id="0" name=""/>
        <dsp:cNvSpPr/>
      </dsp:nvSpPr>
      <dsp:spPr>
        <a:xfrm rot="5400000">
          <a:off x="4234242" y="1330397"/>
          <a:ext cx="782977" cy="81744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031223"/>
              <a:satOff val="-12017"/>
              <a:lumOff val="-21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подготовлены методические  рекомендации для родителей и воспитателей, которые  используются  в период адаптации детей к условиям ДОУ.</a:t>
          </a:r>
          <a:endParaRPr lang="ru-RU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38494" y="5064367"/>
        <a:ext cx="8136251" cy="7065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FB29-2504-4CEA-A7DA-73A46B70F26E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E9B-86BF-4C11-80DC-65DF3E2C90F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FB29-2504-4CEA-A7DA-73A46B70F26E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E9B-86BF-4C11-80DC-65DF3E2C90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FB29-2504-4CEA-A7DA-73A46B70F26E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E9B-86BF-4C11-80DC-65DF3E2C90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FB29-2504-4CEA-A7DA-73A46B70F26E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E9B-86BF-4C11-80DC-65DF3E2C90F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FB29-2504-4CEA-A7DA-73A46B70F26E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E9B-86BF-4C11-80DC-65DF3E2C90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FB29-2504-4CEA-A7DA-73A46B70F26E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E9B-86BF-4C11-80DC-65DF3E2C90F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FB29-2504-4CEA-A7DA-73A46B70F26E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E9B-86BF-4C11-80DC-65DF3E2C90F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FB29-2504-4CEA-A7DA-73A46B70F26E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E9B-86BF-4C11-80DC-65DF3E2C90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FB29-2504-4CEA-A7DA-73A46B70F26E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E9B-86BF-4C11-80DC-65DF3E2C90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FB29-2504-4CEA-A7DA-73A46B70F26E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E9B-86BF-4C11-80DC-65DF3E2C90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FB29-2504-4CEA-A7DA-73A46B70F26E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E9B-86BF-4C11-80DC-65DF3E2C90F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rgbClr val="92D050"/>
            </a:gs>
            <a:gs pos="61000">
              <a:srgbClr val="9CB86E"/>
            </a:gs>
            <a:gs pos="100000">
              <a:srgbClr val="156B13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0FB29-2504-4CEA-A7DA-73A46B70F26E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8AB3E9B-86BF-4C11-80DC-65DF3E2C90F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diagramLayout" Target="../diagrams/layout6.xml"/><Relationship Id="rId7" Type="http://schemas.openxmlformats.org/officeDocument/2006/relationships/image" Target="../media/image1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diagramLayout" Target="../diagrams/layout7.xml"/><Relationship Id="rId7" Type="http://schemas.openxmlformats.org/officeDocument/2006/relationships/image" Target="../media/image20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microsoft.com/office/2007/relationships/hdphoto" Target="../media/hdphoto15.wdp"/><Relationship Id="rId7" Type="http://schemas.openxmlformats.org/officeDocument/2006/relationships/diagramColors" Target="../diagrams/colors8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5.gif"/><Relationship Id="rId7" Type="http://schemas.openxmlformats.org/officeDocument/2006/relationships/image" Target="../media/image3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gif"/><Relationship Id="rId11" Type="http://schemas.openxmlformats.org/officeDocument/2006/relationships/image" Target="../media/image47.jpeg"/><Relationship Id="rId5" Type="http://schemas.openxmlformats.org/officeDocument/2006/relationships/image" Target="../media/image42.jpeg"/><Relationship Id="rId10" Type="http://schemas.openxmlformats.org/officeDocument/2006/relationships/image" Target="../media/image46.jpeg"/><Relationship Id="rId4" Type="http://schemas.openxmlformats.org/officeDocument/2006/relationships/image" Target="../media/image41.jpeg"/><Relationship Id="rId9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3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5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microsoft.com/office/2007/relationships/hdphoto" Target="../media/hdphoto6.wdp"/><Relationship Id="rId4" Type="http://schemas.openxmlformats.org/officeDocument/2006/relationships/diagramData" Target="../diagrams/data3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11" Type="http://schemas.openxmlformats.org/officeDocument/2006/relationships/image" Target="../media/image12.jpeg"/><Relationship Id="rId5" Type="http://schemas.openxmlformats.org/officeDocument/2006/relationships/diagramColors" Target="../diagrams/colors5.xml"/><Relationship Id="rId15" Type="http://schemas.microsoft.com/office/2007/relationships/hdphoto" Target="../media/hdphoto7.wdp"/><Relationship Id="rId10" Type="http://schemas.openxmlformats.org/officeDocument/2006/relationships/image" Target="../media/image11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74" y="2348880"/>
            <a:ext cx="6768752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Ярославская область, Некоузский муниципальный район,</a:t>
            </a:r>
          </a:p>
          <a:p>
            <a:pPr lvl="0" algn="ctr"/>
            <a:r>
              <a:rPr lang="ru-RU" sz="2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с. Новый </a:t>
            </a:r>
            <a:r>
              <a:rPr lang="ru-RU" sz="2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Некоуз</a:t>
            </a:r>
          </a:p>
          <a:p>
            <a:pPr lvl="0" algn="ctr"/>
            <a:r>
              <a:rPr lang="ru-RU" sz="2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МДОУ Некоузский детский сад №3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9308" y="2189182"/>
            <a:ext cx="7992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Детско-родительский адаптационный клуб</a:t>
            </a:r>
          </a:p>
          <a:p>
            <a:pPr lvl="0" algn="ctr"/>
            <a:r>
              <a:rPr lang="ru-RU" sz="28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«Солнышко» </a:t>
            </a:r>
          </a:p>
          <a:p>
            <a:pPr lvl="0" algn="ctr"/>
            <a:r>
              <a:rPr lang="ru-RU" sz="28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форма организации взаимодействия</a:t>
            </a:r>
          </a:p>
          <a:p>
            <a:pPr lvl="0" algn="ctr"/>
            <a:r>
              <a:rPr lang="ru-RU" sz="28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ДОУ и семьи</a:t>
            </a:r>
            <a:endParaRPr lang="ru-RU" sz="28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4005064"/>
            <a:ext cx="38643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Автор: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Аскерова Аида Усмановна,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воспитатель первой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квалификационной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категории</a:t>
            </a:r>
          </a:p>
        </p:txBody>
      </p:sp>
      <p:pic>
        <p:nvPicPr>
          <p:cNvPr id="7" name="Picture 2" descr="13802323_10610736_sol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4761">
            <a:off x="7204677" y="643830"/>
            <a:ext cx="1865922" cy="169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92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194549630"/>
              </p:ext>
            </p:extLst>
          </p:nvPr>
        </p:nvGraphicFramePr>
        <p:xfrm>
          <a:off x="719572" y="701407"/>
          <a:ext cx="802479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41176" y="116632"/>
            <a:ext cx="76145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Основные </a:t>
            </a:r>
            <a:r>
              <a:rPr lang="ru-RU" sz="32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принципы 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сотрудничества</a:t>
            </a:r>
            <a:endParaRPr lang="ru-RU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700808"/>
            <a:ext cx="4176464" cy="574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73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2483" y="116632"/>
            <a:ext cx="71545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Основные 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формы  работы клуба  </a:t>
            </a:r>
            <a:r>
              <a:rPr lang="ru-RU" sz="32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 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046647476"/>
              </p:ext>
            </p:extLst>
          </p:nvPr>
        </p:nvGraphicFramePr>
        <p:xfrm>
          <a:off x="1835696" y="800708"/>
          <a:ext cx="698477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265851"/>
            <a:ext cx="4464496" cy="512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74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8328" y="611467"/>
            <a:ext cx="8136906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/>
          </a:p>
          <a:p>
            <a:pPr lvl="0"/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Цель: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 игровых, коммуникативных навыков и познавательных процессов.</a:t>
            </a:r>
            <a:r>
              <a:rPr lang="ru-RU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Ожидаемые результаты: </a:t>
            </a:r>
            <a:r>
              <a:rPr lang="ru-RU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комфортные условия  пребывания ребёнка в группе, обеспечена лёгкая степень адаптации к условиям ДОУ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16632"/>
            <a:ext cx="588225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2-й блок</a:t>
            </a:r>
          </a:p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овместная </a:t>
            </a:r>
            <a:r>
              <a:rPr lang="ru-RU" sz="28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с детьми</a:t>
            </a:r>
          </a:p>
        </p:txBody>
      </p:sp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64766"/>
            <a:ext cx="5483811" cy="600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3906"/>
            <a:ext cx="3744417" cy="2808312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420888"/>
            <a:ext cx="3484530" cy="2563332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1737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2192030"/>
            <a:ext cx="4680520" cy="512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70" y="1142746"/>
            <a:ext cx="3562474" cy="2837044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Объект 8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358393" y="3827216"/>
            <a:ext cx="3529966" cy="2353310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Объект 7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915816" y="4466204"/>
            <a:ext cx="2514585" cy="2321195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22785" y="3356992"/>
            <a:ext cx="475162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2-й этап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«Я играю, а мама рядом»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88640"/>
            <a:ext cx="533671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1-й этап </a:t>
            </a:r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2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 играем только с мамой</a:t>
            </a:r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 descr="C:\Users\Аида\Desktop\Фотосолнышки 2016-2017\5 Солнышко 28.01.2017\IMG_527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2656"/>
            <a:ext cx="2675317" cy="2376264"/>
          </a:xfrm>
          <a:prstGeom prst="ellipse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18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8"/>
          <a:stretch/>
        </p:blipFill>
        <p:spPr>
          <a:xfrm>
            <a:off x="5292080" y="548680"/>
            <a:ext cx="3136131" cy="3045376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7"/>
          <a:stretch/>
        </p:blipFill>
        <p:spPr>
          <a:xfrm>
            <a:off x="496469" y="3573016"/>
            <a:ext cx="2606277" cy="3228760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401526" y="188640"/>
            <a:ext cx="5402440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3-й этап</a:t>
            </a:r>
          </a:p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«</a:t>
            </a:r>
            <a:r>
              <a:rPr lang="ru-RU" sz="2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 немножко поиграю </a:t>
            </a:r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один, </a:t>
            </a:r>
          </a:p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</a:t>
            </a:r>
            <a:r>
              <a:rPr lang="ru-RU" sz="2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мама может уйти </a:t>
            </a:r>
            <a:endParaRPr lang="ru-RU" sz="28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</a:t>
            </a:r>
            <a:r>
              <a:rPr lang="ru-RU" sz="2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некоторое время</a:t>
            </a:r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08520" y="2276872"/>
            <a:ext cx="6128601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4-й этап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«Мне хорошо и спокойно,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я могу остаться здесь без мамы»</a:t>
            </a:r>
          </a:p>
        </p:txBody>
      </p:sp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68760"/>
            <a:ext cx="5616624" cy="615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37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916832"/>
            <a:ext cx="4104456" cy="533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69113" y="188640"/>
            <a:ext cx="540577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 sz="1800" b="1" i="0" u="none" strike="noStrike" kern="1200" baseline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28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СРАВНИТЕЛЬНЫЙ 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УРОВЕНЬ</a:t>
            </a:r>
          </a:p>
          <a:p>
            <a:pPr algn="ctr">
              <a:defRPr sz="1800" b="1" i="0" u="none" strike="noStrike" kern="1200" baseline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АДАПТАЦИИ ДЕТЕЙ К 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ДОУ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046470098"/>
              </p:ext>
            </p:extLst>
          </p:nvPr>
        </p:nvGraphicFramePr>
        <p:xfrm>
          <a:off x="2123728" y="126876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2429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339164043"/>
              </p:ext>
            </p:extLst>
          </p:nvPr>
        </p:nvGraphicFramePr>
        <p:xfrm>
          <a:off x="1979712" y="1100717"/>
          <a:ext cx="7392144" cy="4698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068960"/>
            <a:ext cx="3672408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35696" y="23499"/>
            <a:ext cx="566212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Вовлечённость родителей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в работу семейного клуба </a:t>
            </a:r>
            <a:endParaRPr lang="ru-RU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983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04864"/>
            <a:ext cx="4792128" cy="511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047520082"/>
              </p:ext>
            </p:extLst>
          </p:nvPr>
        </p:nvGraphicFramePr>
        <p:xfrm>
          <a:off x="107504" y="620688"/>
          <a:ext cx="8617041" cy="623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47664" y="26691"/>
            <a:ext cx="594425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Удовлетворённость родителей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деятельностью семейного клуба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827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276872"/>
            <a:ext cx="3888432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29022601"/>
              </p:ext>
            </p:extLst>
          </p:nvPr>
        </p:nvGraphicFramePr>
        <p:xfrm>
          <a:off x="179512" y="646330"/>
          <a:ext cx="8712968" cy="5951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123000" y="0"/>
            <a:ext cx="24436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116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ида\Desktop\Средняя группа\С флешки\выступление к самопрезентации\Титульные собрания\Слайд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92276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ида\Desktop\Средняя группа\С флешки\выступление к самопрезентации\Титульные собрания\Слайд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743034"/>
            <a:ext cx="2088232" cy="292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ида\Desktop\Средняя группа\С флешки\выступление к самопрезентации\Титульные собрания\Слайд4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783957"/>
            <a:ext cx="2266945" cy="295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ида\Desktop\Средняя группа\С флешки\выступление к самопрезентации\Титульные собрания\Слайд5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48366"/>
            <a:ext cx="2114444" cy="295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ида\Desktop\Средняя группа\С флешки\выступление к самопрезентации\Титульные собрания\Слайд6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783957"/>
            <a:ext cx="2215828" cy="295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90772" y="39078"/>
            <a:ext cx="39773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Отзывы родителей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958" y="1556792"/>
            <a:ext cx="5400600" cy="59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62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959238"/>
            <a:ext cx="3888432" cy="425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9024" y="1445236"/>
            <a:ext cx="8784976" cy="5511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 решение следующих задач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благоприятных условий развития детей в соответствии с их возрастными и индивидуальными особенностями и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склонностями;</a:t>
            </a:r>
          </a:p>
          <a:p>
            <a:pPr marL="285750" indent="-285750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  <a:buFont typeface="Wingdings" panose="05000000000000000000" pitchFamily="2" charset="2"/>
              <a:buChar char="Ø"/>
            </a:pPr>
            <a:r>
              <a:rPr lang="ru-RU" sz="2000" kern="5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обеспечения </a:t>
            </a:r>
            <a:r>
              <a:rPr lang="ru-RU" sz="2000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вариативности и разнообразия содержания Программ и организационных форм дошкольного </a:t>
            </a:r>
            <a:r>
              <a:rPr lang="ru-RU" sz="2000" kern="5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образования;</a:t>
            </a:r>
            <a:endParaRPr lang="ru-RU" sz="2000" kern="50" dirty="0">
              <a:solidFill>
                <a:srgbClr val="C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  <a:buFont typeface="Wingdings" panose="05000000000000000000" pitchFamily="2" charset="2"/>
              <a:buChar char="Ø"/>
            </a:pPr>
            <a:r>
              <a:rPr lang="ru-RU" sz="2000" kern="5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формирования </a:t>
            </a:r>
            <a:r>
              <a:rPr lang="ru-RU" sz="2000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социокультурной среды, соответствующей возрастным, индивидуальным, психологическим и физиологическим особенностям детей</a:t>
            </a:r>
            <a:r>
              <a:rPr lang="ru-RU" sz="2000" kern="5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  <a:buFont typeface="Wingdings" panose="05000000000000000000" pitchFamily="2" charset="2"/>
              <a:buChar char="Ø"/>
            </a:pPr>
            <a:r>
              <a:rPr lang="ru-RU" sz="2000" kern="5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обеспечения </a:t>
            </a:r>
            <a:r>
              <a:rPr lang="ru-RU" sz="2000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психолого-педагогической поддержки семьи и повышения компетентности родителей </a:t>
            </a:r>
            <a:r>
              <a:rPr lang="ru-RU" sz="2000" kern="5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в </a:t>
            </a:r>
            <a:r>
              <a:rPr lang="ru-RU" sz="2000" kern="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вопросах развития и образования, охраны и укрепления здоровья </a:t>
            </a:r>
            <a:r>
              <a:rPr lang="ru-RU" sz="2000" kern="5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детей.</a:t>
            </a:r>
            <a:endParaRPr lang="ru-RU" sz="2000" kern="50" dirty="0">
              <a:solidFill>
                <a:srgbClr val="C00000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</a:pPr>
            <a:endParaRPr lang="ru-RU" sz="2000" kern="50" dirty="0" smtClean="0">
              <a:solidFill>
                <a:srgbClr val="000000"/>
              </a:solidFill>
              <a:latin typeface="Arial"/>
              <a:ea typeface="Times New Roman"/>
            </a:endParaRPr>
          </a:p>
          <a:p>
            <a:pPr>
              <a:lnSpc>
                <a:spcPct val="115000"/>
              </a:lnSpc>
              <a:spcBef>
                <a:spcPts val="140"/>
              </a:spcBef>
              <a:spcAft>
                <a:spcPts val="140"/>
              </a:spcAft>
            </a:pPr>
            <a:endParaRPr lang="ru-RU" sz="3200" kern="50" dirty="0">
              <a:latin typeface="Calibri"/>
              <a:ea typeface="Arial Unicode MS"/>
            </a:endParaRPr>
          </a:p>
          <a:p>
            <a:endParaRPr lang="ru-RU" sz="2000" dirty="0" smtClean="0"/>
          </a:p>
          <a:p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01823"/>
            <a:ext cx="85218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Извлечения 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из Федерального Государственного Образовательного </a:t>
            </a:r>
            <a:endParaRPr lang="ru-RU" sz="2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Стандарта дошкольного </a:t>
            </a:r>
            <a:r>
              <a:rPr lang="ru-RU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68909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32" y="631560"/>
            <a:ext cx="3346450" cy="2509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70" y="75053"/>
            <a:ext cx="2456959" cy="3475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6" y="1254965"/>
            <a:ext cx="2456959" cy="3475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20" y="1943766"/>
            <a:ext cx="2456959" cy="3475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35" y="879773"/>
            <a:ext cx="3346450" cy="2509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134" y="3861048"/>
            <a:ext cx="2964062" cy="324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862" y="1737564"/>
            <a:ext cx="3346450" cy="2509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1" name="Picture 3" descr="C:\Users\Аида\Downloads\ы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195" y="2260059"/>
            <a:ext cx="3586669" cy="2525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Аида\YandexDisk\Скриншоты\2016-02-07 17-14-28 Скриншот экрана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42" y="3417061"/>
            <a:ext cx="4173718" cy="2736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Аида\YandexDisk\Скриншоты\2016-02-07 17-11-16 andreeva_buklet_adaptaciya (2).docx [Режим ограниченной функциональности] - Microsoft Word (Сбой актива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909" y="4130013"/>
            <a:ext cx="3899955" cy="25775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315732" y="39078"/>
            <a:ext cx="51187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Памятки для </a:t>
            </a:r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родителей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496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772816"/>
            <a:ext cx="5162056" cy="565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734" y="386844"/>
            <a:ext cx="3892077" cy="5912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214299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Участие в муниципальной выставке методических разработок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«Яркие педагогические события»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Август 2014 год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1785" y="309964"/>
            <a:ext cx="38074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Наши достижения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497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772816"/>
            <a:ext cx="5162056" cy="565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819" y="620688"/>
            <a:ext cx="4207055" cy="57606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552" y="126876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1 Межмуниципальный этап   Всероссийского конкурса профессионального мастерства «Воспитатель года России»,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Победитель в номинации </a:t>
            </a:r>
            <a:endParaRPr lang="ru-RU" dirty="0" smtClean="0">
              <a:solidFill>
                <a:srgbClr val="C00000"/>
              </a:solidFill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«</a:t>
            </a:r>
            <a:r>
              <a:rPr lang="ru-RU" dirty="0">
                <a:solidFill>
                  <a:srgbClr val="C00000"/>
                </a:solidFill>
              </a:rPr>
              <a:t>Детский сад –моя семья» - 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Февраль-март 2016 год</a:t>
            </a:r>
            <a:endParaRPr lang="ru-RU" dirty="0"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8707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55" r="2065"/>
          <a:stretch/>
        </p:blipFill>
        <p:spPr>
          <a:xfrm rot="5400000">
            <a:off x="4848627" y="2371683"/>
            <a:ext cx="4911018" cy="3281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07504" y="1916832"/>
            <a:ext cx="55560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VIII</a:t>
            </a:r>
            <a:r>
              <a:rPr lang="ru-RU" dirty="0">
                <a:solidFill>
                  <a:srgbClr val="C00000"/>
                </a:solidFill>
              </a:rPr>
              <a:t> Межрегиональный  этап  </a:t>
            </a:r>
            <a:endParaRPr lang="ru-RU" dirty="0" smtClean="0">
              <a:solidFill>
                <a:srgbClr val="C00000"/>
              </a:solidFill>
            </a:endParaRP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XV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Международной </a:t>
            </a:r>
            <a:r>
              <a:rPr lang="ru-RU" dirty="0" smtClean="0">
                <a:solidFill>
                  <a:srgbClr val="C00000"/>
                </a:solidFill>
              </a:rPr>
              <a:t>Ярмарки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социально-педагогических инноваций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Победитель </a:t>
            </a:r>
            <a:r>
              <a:rPr lang="ru-RU" dirty="0">
                <a:solidFill>
                  <a:srgbClr val="C00000"/>
                </a:solidFill>
              </a:rPr>
              <a:t>в номинации – «Инновационные формы работы с различными категориями семей»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 8 декабря 2016 год - г. Ростов Ярославской области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2708920"/>
            <a:ext cx="4145168" cy="453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23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772816"/>
            <a:ext cx="5162056" cy="565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6632"/>
            <a:ext cx="5230298" cy="3709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3768" y="4077072"/>
            <a:ext cx="63367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Мастер-класс на тему: </a:t>
            </a:r>
            <a:endParaRPr lang="ru-RU" dirty="0" smtClean="0">
              <a:solidFill>
                <a:srgbClr val="C00000"/>
              </a:solidFill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«</a:t>
            </a:r>
            <a:r>
              <a:rPr lang="ru-RU" dirty="0">
                <a:solidFill>
                  <a:srgbClr val="C00000"/>
                </a:solidFill>
              </a:rPr>
              <a:t>Без тревоги в детский сад»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в</a:t>
            </a:r>
            <a:r>
              <a:rPr lang="ru-RU" dirty="0" smtClean="0">
                <a:solidFill>
                  <a:srgbClr val="C00000"/>
                </a:solidFill>
              </a:rPr>
              <a:t> рамках образовательной акции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 «Педагогический субботник»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«Некоуз-Брейтово-Мышкин»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4.04.2017-5.04.2017</a:t>
            </a:r>
            <a:endParaRPr lang="ru-RU" dirty="0">
              <a:solidFill>
                <a:srgbClr val="C0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4727" r="2413" b="5059"/>
          <a:stretch/>
        </p:blipFill>
        <p:spPr>
          <a:xfrm rot="5400000">
            <a:off x="3869269" y="1363853"/>
            <a:ext cx="5785952" cy="4011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512" y="213285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XV Международная Ярмарка </a:t>
            </a:r>
            <a:endParaRPr lang="ru-RU" dirty="0" smtClean="0">
              <a:solidFill>
                <a:srgbClr val="C00000"/>
              </a:solidFill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социально-педагогических </a:t>
            </a:r>
            <a:r>
              <a:rPr lang="ru-RU" dirty="0" smtClean="0">
                <a:solidFill>
                  <a:srgbClr val="C00000"/>
                </a:solidFill>
              </a:rPr>
              <a:t>инноваций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Самарская область, г. Отрадный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Победитель в номинации – «Инновационные формы работы с различными категориями семей»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17.04.2107-21.04.2017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773949"/>
            <a:ext cx="4088877" cy="447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14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772816"/>
            <a:ext cx="5162056" cy="565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04664"/>
            <a:ext cx="5297028" cy="3550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79893" y="4077225"/>
            <a:ext cx="507110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1781175" algn="l"/>
              </a:tabLst>
            </a:pP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781175" algn="l"/>
              </a:tabLs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Межмуниципальный семинар 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781175" algn="l"/>
              </a:tabLs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«Эффективные практики реализации ФГОС ДО»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Стендовая выставка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4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«Детско-родительский адаптационный клуб «Солнышко» как форма организации взаимодействия ДОУ и семьи» 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tabLst>
                <a:tab pos="1781175" algn="l"/>
              </a:tabLs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п.Борок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Некоузский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МР</a:t>
            </a:r>
          </a:p>
          <a:p>
            <a:pPr algn="ctr">
              <a:tabLst>
                <a:tab pos="1781175" algn="l"/>
              </a:tabLst>
            </a:pP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27.04.2017</a:t>
            </a:r>
            <a:endParaRPr lang="ru-RU" sz="14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781175" algn="l"/>
              </a:tabLs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2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772816"/>
            <a:ext cx="5162056" cy="565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404665"/>
            <a:ext cx="3528392" cy="49781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4765" y="1270629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 конкурс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образовательных организаций</a:t>
            </a:r>
          </a:p>
          <a:p>
            <a:pPr algn="ctr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 лучшую систему взаимодействия с родителями обучающихся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10.10.2017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3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772816"/>
            <a:ext cx="5162056" cy="565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249" y="404664"/>
            <a:ext cx="5160136" cy="37906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55776" y="4547819"/>
            <a:ext cx="63001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региональном конкурсе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разработок занятий </a:t>
            </a: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в моей жизни и творчестве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Ноябрь 2017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00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18249" y="692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" name="Picture 28" descr="с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374" y="307378"/>
            <a:ext cx="6624886" cy="2808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91992" y="3212976"/>
            <a:ext cx="70285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Приглашаю </a:t>
            </a:r>
            <a:r>
              <a:rPr lang="ru-RU" sz="3600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Вас </a:t>
            </a:r>
            <a:r>
              <a:rPr lang="ru-RU" sz="3600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сотрудничеству!</a:t>
            </a:r>
            <a:endParaRPr lang="ru-RU" sz="3600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31607" y="4092739"/>
            <a:ext cx="57961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C00000"/>
                </a:solidFill>
                <a:latin typeface="Trebuchet MS" pitchFamily="34" charset="0"/>
              </a:rPr>
              <a:t>152730, Ярославская </a:t>
            </a:r>
            <a:r>
              <a:rPr lang="ru-RU" dirty="0">
                <a:solidFill>
                  <a:srgbClr val="C00000"/>
                </a:solidFill>
                <a:latin typeface="Trebuchet MS" pitchFamily="34" charset="0"/>
              </a:rPr>
              <a:t>область, Некоузский район, </a:t>
            </a:r>
          </a:p>
          <a:p>
            <a:pPr algn="just"/>
            <a:r>
              <a:rPr lang="ru-RU" dirty="0">
                <a:solidFill>
                  <a:srgbClr val="C00000"/>
                </a:solidFill>
                <a:latin typeface="Trebuchet MS" pitchFamily="34" charset="0"/>
              </a:rPr>
              <a:t>с.Новый Некоуз, ул. Юбилейная, д.24</a:t>
            </a:r>
          </a:p>
          <a:p>
            <a:pPr algn="just"/>
            <a:r>
              <a:rPr lang="ru-RU" dirty="0">
                <a:solidFill>
                  <a:srgbClr val="C00000"/>
                </a:solidFill>
                <a:latin typeface="Trebuchet MS" pitchFamily="34" charset="0"/>
              </a:rPr>
              <a:t>Телефон: 8 (485)2-13-79 </a:t>
            </a:r>
          </a:p>
          <a:p>
            <a:pPr algn="just"/>
            <a:r>
              <a:rPr lang="ru-RU" dirty="0">
                <a:solidFill>
                  <a:srgbClr val="C00000"/>
                </a:solidFill>
                <a:latin typeface="Trebuchet MS" pitchFamily="34" charset="0"/>
              </a:rPr>
              <a:t>Официальный сайт: ds3nkz.edu.yar.ru</a:t>
            </a:r>
          </a:p>
          <a:p>
            <a:pPr algn="just"/>
            <a:r>
              <a:rPr lang="ru-RU" dirty="0">
                <a:solidFill>
                  <a:srgbClr val="C00000"/>
                </a:solidFill>
                <a:latin typeface="Trebuchet MS" pitchFamily="34" charset="0"/>
              </a:rPr>
              <a:t>E-</a:t>
            </a:r>
            <a:r>
              <a:rPr lang="ru-RU" dirty="0" err="1">
                <a:solidFill>
                  <a:srgbClr val="C00000"/>
                </a:solidFill>
                <a:latin typeface="Trebuchet MS" pitchFamily="34" charset="0"/>
              </a:rPr>
              <a:t>mail</a:t>
            </a:r>
            <a:r>
              <a:rPr lang="ru-RU" dirty="0">
                <a:solidFill>
                  <a:srgbClr val="C00000"/>
                </a:solidFill>
                <a:latin typeface="Trebuchet MS" pitchFamily="34" charset="0"/>
              </a:rPr>
              <a:t>: MDOU Nekouz3@yandex.ru</a:t>
            </a:r>
          </a:p>
          <a:p>
            <a:pPr algn="just"/>
            <a:r>
              <a:rPr lang="ru-RU" dirty="0">
                <a:solidFill>
                  <a:srgbClr val="C00000"/>
                </a:solidFill>
                <a:latin typeface="Trebuchet MS" pitchFamily="34" charset="0"/>
              </a:rPr>
              <a:t>Личный сайт: http://infourok.ru/user/</a:t>
            </a:r>
          </a:p>
          <a:p>
            <a:pPr algn="just"/>
            <a:r>
              <a:rPr lang="ru-RU" dirty="0">
                <a:solidFill>
                  <a:srgbClr val="C00000"/>
                </a:solidFill>
                <a:latin typeface="Trebuchet MS" pitchFamily="34" charset="0"/>
              </a:rPr>
              <a:t>askerova-aida-usmanovna</a:t>
            </a:r>
          </a:p>
          <a:p>
            <a:pPr algn="just"/>
            <a:r>
              <a:rPr lang="ru-RU" dirty="0">
                <a:solidFill>
                  <a:srgbClr val="C00000"/>
                </a:solidFill>
                <a:latin typeface="Trebuchet MS" pitchFamily="34" charset="0"/>
              </a:rPr>
              <a:t>E-</a:t>
            </a:r>
            <a:r>
              <a:rPr lang="ru-RU" dirty="0" err="1">
                <a:solidFill>
                  <a:srgbClr val="C00000"/>
                </a:solidFill>
                <a:latin typeface="Trebuchet MS" pitchFamily="34" charset="0"/>
              </a:rPr>
              <a:t>mail</a:t>
            </a:r>
            <a:r>
              <a:rPr lang="ru-RU" dirty="0">
                <a:solidFill>
                  <a:srgbClr val="C00000"/>
                </a:solidFill>
                <a:latin typeface="Trebuchet MS" pitchFamily="34" charset="0"/>
              </a:rPr>
              <a:t>: aida.askerowa2014@yandex.ru</a:t>
            </a:r>
          </a:p>
        </p:txBody>
      </p:sp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2381102"/>
            <a:ext cx="4248472" cy="495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36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629" y="4293096"/>
            <a:ext cx="3589477" cy="283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05835068"/>
              </p:ext>
            </p:extLst>
          </p:nvPr>
        </p:nvGraphicFramePr>
        <p:xfrm>
          <a:off x="568881" y="815310"/>
          <a:ext cx="7776864" cy="4652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950330" y="116632"/>
            <a:ext cx="30139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Актуальность </a:t>
            </a:r>
            <a:endParaRPr lang="ru-RU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700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27684" y="1772816"/>
            <a:ext cx="212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761347965"/>
              </p:ext>
            </p:extLst>
          </p:nvPr>
        </p:nvGraphicFramePr>
        <p:xfrm>
          <a:off x="1259632" y="548680"/>
          <a:ext cx="7632848" cy="5775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727684" y="459620"/>
            <a:ext cx="104547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u="sng" cap="none" spc="0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Цель</a:t>
            </a:r>
            <a:endParaRPr lang="ru-RU" sz="2800" b="1" cap="none" spc="0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27683" y="1880538"/>
            <a:ext cx="14141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u="sng" cap="none" spc="0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Задачи</a:t>
            </a:r>
            <a:endParaRPr lang="ru-RU" sz="2800" b="1" cap="none" spc="0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403758"/>
            <a:ext cx="3689341" cy="487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23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969110"/>
            <a:ext cx="3312368" cy="314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03648" y="116632"/>
            <a:ext cx="554991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етодологическая  основа</a:t>
            </a:r>
          </a:p>
          <a:p>
            <a:pPr algn="ctr"/>
            <a:r>
              <a:rPr lang="ru-RU" sz="32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</a:t>
            </a:r>
            <a:endParaRPr lang="ru-RU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32862591"/>
              </p:ext>
            </p:extLst>
          </p:nvPr>
        </p:nvGraphicFramePr>
        <p:xfrm>
          <a:off x="899592" y="764704"/>
          <a:ext cx="77768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65104"/>
            <a:ext cx="2638925" cy="209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18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1509" y="0"/>
            <a:ext cx="3497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Клуба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7850950"/>
              </p:ext>
            </p:extLst>
          </p:nvPr>
        </p:nvGraphicFramePr>
        <p:xfrm>
          <a:off x="467544" y="584775"/>
          <a:ext cx="8352928" cy="5652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697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Прямая соединительная линия 56"/>
          <p:cNvCxnSpPr/>
          <p:nvPr/>
        </p:nvCxnSpPr>
        <p:spPr>
          <a:xfrm flipH="1" flipV="1">
            <a:off x="6235030" y="3496739"/>
            <a:ext cx="569218" cy="82252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endCxn id="1026" idx="0"/>
          </p:cNvCxnSpPr>
          <p:nvPr/>
        </p:nvCxnSpPr>
        <p:spPr>
          <a:xfrm flipH="1">
            <a:off x="4735660" y="1639545"/>
            <a:ext cx="73964" cy="57606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5664492" y="4248979"/>
            <a:ext cx="370146" cy="548173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>
            <a:endCxn id="1026" idx="1"/>
          </p:cNvCxnSpPr>
          <p:nvPr/>
        </p:nvCxnSpPr>
        <p:spPr>
          <a:xfrm>
            <a:off x="3204827" y="2351723"/>
            <a:ext cx="426291" cy="251166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2915817" y="3537865"/>
            <a:ext cx="504055" cy="178533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3491880" y="4115963"/>
            <a:ext cx="360040" cy="537173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90462997"/>
              </p:ext>
            </p:extLst>
          </p:nvPr>
        </p:nvGraphicFramePr>
        <p:xfrm>
          <a:off x="872818" y="548680"/>
          <a:ext cx="7704856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9540552" y="232044"/>
            <a:ext cx="2880320" cy="2799596"/>
            <a:chOff x="3711761" y="2633054"/>
            <a:chExt cx="1735906" cy="1735906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" name="Овал 4" descr="http://stolicadetstva.com/images/text/617a2776f20d4e817afffbdbb257cffa_XL.jpg"/>
            <p:cNvSpPr/>
            <p:nvPr/>
          </p:nvSpPr>
          <p:spPr>
            <a:xfrm>
              <a:off x="3711761" y="2633054"/>
              <a:ext cx="1735906" cy="1735906"/>
            </a:xfrm>
            <a:prstGeom prst="ellipse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0000" r="-3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Полилиния 5"/>
            <p:cNvSpPr/>
            <p:nvPr/>
          </p:nvSpPr>
          <p:spPr>
            <a:xfrm>
              <a:off x="4024224" y="3554821"/>
              <a:ext cx="1110980" cy="572849"/>
            </a:xfrm>
            <a:custGeom>
              <a:avLst/>
              <a:gdLst>
                <a:gd name="connsiteX0" fmla="*/ 0 w 1110980"/>
                <a:gd name="connsiteY0" fmla="*/ 0 h 572849"/>
                <a:gd name="connsiteX1" fmla="*/ 1110980 w 1110980"/>
                <a:gd name="connsiteY1" fmla="*/ 0 h 572849"/>
                <a:gd name="connsiteX2" fmla="*/ 1110980 w 1110980"/>
                <a:gd name="connsiteY2" fmla="*/ 572849 h 572849"/>
                <a:gd name="connsiteX3" fmla="*/ 0 w 1110980"/>
                <a:gd name="connsiteY3" fmla="*/ 572849 h 572849"/>
                <a:gd name="connsiteX4" fmla="*/ 0 w 1110980"/>
                <a:gd name="connsiteY4" fmla="*/ 0 h 572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980" h="572849">
                  <a:moveTo>
                    <a:pt x="0" y="0"/>
                  </a:moveTo>
                  <a:lnTo>
                    <a:pt x="1110980" y="0"/>
                  </a:lnTo>
                  <a:lnTo>
                    <a:pt x="1110980" y="572849"/>
                  </a:lnTo>
                  <a:lnTo>
                    <a:pt x="0" y="57284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2" y="2265834"/>
            <a:ext cx="1603046" cy="1202284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sz="quarter" idx="14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9174" r="18943" b="13337"/>
          <a:stretch/>
        </p:blipFill>
        <p:spPr>
          <a:xfrm>
            <a:off x="7942406" y="1878554"/>
            <a:ext cx="1201594" cy="1541062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Объект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5" y="729371"/>
            <a:ext cx="1480699" cy="1401491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4" name="Объект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895" y="431211"/>
            <a:ext cx="1800947" cy="1200631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Объект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72" y="4616927"/>
            <a:ext cx="1696591" cy="1272443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6" name="Picture 2" descr="http://ped-kopilka.ru/upload/blogs/18699_5aaefe2e6ebd91f02becb952c0f82176.jpg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602" y="2215609"/>
            <a:ext cx="3124116" cy="2644511"/>
          </a:xfrm>
          <a:prstGeom prst="ellipse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85407" y="4238991"/>
            <a:ext cx="15744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Семья</a:t>
            </a:r>
            <a:endParaRPr lang="ru-RU" sz="3600" b="1" cap="none" spc="0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4749497" y="3511160"/>
            <a:ext cx="254605" cy="445280"/>
            <a:chOff x="1359011" y="2307283"/>
            <a:chExt cx="254605" cy="445280"/>
          </a:xfrm>
        </p:grpSpPr>
        <p:sp>
          <p:nvSpPr>
            <p:cNvPr id="29" name="Двойная стрелка влево/вправо 28"/>
            <p:cNvSpPr/>
            <p:nvPr/>
          </p:nvSpPr>
          <p:spPr>
            <a:xfrm rot="16639731">
              <a:off x="1263674" y="2402620"/>
              <a:ext cx="445280" cy="254605"/>
            </a:xfrm>
            <a:prstGeom prst="leftRightArrow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859352"/>
                <a:satOff val="-10014"/>
                <a:lumOff val="-1798"/>
                <a:alphaOff val="0"/>
              </a:schemeClr>
            </a:fillRef>
            <a:effectRef idx="0">
              <a:schemeClr val="accent5">
                <a:hueOff val="-859352"/>
                <a:satOff val="-10014"/>
                <a:lumOff val="-179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Двойная стрелка влево/вправо 4"/>
            <p:cNvSpPr/>
            <p:nvPr/>
          </p:nvSpPr>
          <p:spPr>
            <a:xfrm rot="16639731">
              <a:off x="1296993" y="2491419"/>
              <a:ext cx="368899" cy="1527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>
                <a:solidFill>
                  <a:schemeClr val="bg1"/>
                </a:solidFill>
              </a:endParaRPr>
            </a:p>
          </p:txBody>
        </p:sp>
      </p:grpSp>
      <p:cxnSp>
        <p:nvCxnSpPr>
          <p:cNvPr id="58" name="Прямая соединительная линия 57"/>
          <p:cNvCxnSpPr>
            <a:endCxn id="1026" idx="7"/>
          </p:cNvCxnSpPr>
          <p:nvPr/>
        </p:nvCxnSpPr>
        <p:spPr>
          <a:xfrm flipH="1">
            <a:off x="5840202" y="2332945"/>
            <a:ext cx="444798" cy="26994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95536" y="8646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взаимодействия участников клуба</a:t>
            </a:r>
          </a:p>
        </p:txBody>
      </p:sp>
      <p:pic>
        <p:nvPicPr>
          <p:cNvPr id="7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500" y="3031640"/>
            <a:ext cx="3852428" cy="422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28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Горизонтальный свиток 10"/>
          <p:cNvSpPr/>
          <p:nvPr/>
        </p:nvSpPr>
        <p:spPr>
          <a:xfrm>
            <a:off x="500614" y="800129"/>
            <a:ext cx="2160240" cy="1389887"/>
          </a:xfrm>
          <a:prstGeom prst="horizontalScroll">
            <a:avLst/>
          </a:prstGeom>
          <a:gradFill flip="none" rotWithShape="1">
            <a:gsLst>
              <a:gs pos="0">
                <a:srgbClr val="FF9D53">
                  <a:tint val="66000"/>
                  <a:satMod val="160000"/>
                </a:srgbClr>
              </a:gs>
              <a:gs pos="50000">
                <a:srgbClr val="FF9D53">
                  <a:tint val="44500"/>
                  <a:satMod val="160000"/>
                </a:srgbClr>
              </a:gs>
              <a:gs pos="100000">
                <a:srgbClr val="FF9D53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Руководитель</a:t>
            </a:r>
          </a:p>
        </p:txBody>
      </p:sp>
      <p:sp>
        <p:nvSpPr>
          <p:cNvPr id="15" name="Горизонтальный свиток 14"/>
          <p:cNvSpPr/>
          <p:nvPr/>
        </p:nvSpPr>
        <p:spPr>
          <a:xfrm>
            <a:off x="3347864" y="643562"/>
            <a:ext cx="4896544" cy="1424545"/>
          </a:xfrm>
          <a:prstGeom prst="horizontalScroll">
            <a:avLst/>
          </a:prstGeom>
          <a:gradFill flip="none" rotWithShape="1">
            <a:gsLst>
              <a:gs pos="0">
                <a:srgbClr val="FF9D53">
                  <a:tint val="66000"/>
                  <a:satMod val="160000"/>
                </a:srgbClr>
              </a:gs>
              <a:gs pos="50000">
                <a:srgbClr val="FF9D53">
                  <a:tint val="44500"/>
                  <a:satMod val="160000"/>
                </a:srgbClr>
              </a:gs>
              <a:gs pos="100000">
                <a:srgbClr val="FF9D53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планирование мероприятий на основе социального заказа родителей;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-составление тематического плана;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-информирование участников.</a:t>
            </a:r>
          </a:p>
        </p:txBody>
      </p:sp>
      <p:sp>
        <p:nvSpPr>
          <p:cNvPr id="17" name="Горизонтальный свиток 16"/>
          <p:cNvSpPr/>
          <p:nvPr/>
        </p:nvSpPr>
        <p:spPr>
          <a:xfrm>
            <a:off x="529578" y="2288373"/>
            <a:ext cx="2160240" cy="1389887"/>
          </a:xfrm>
          <a:prstGeom prst="horizontalScroll">
            <a:avLst/>
          </a:prstGeom>
          <a:gradFill flip="none" rotWithShape="1">
            <a:gsLst>
              <a:gs pos="0">
                <a:srgbClr val="FF9D53">
                  <a:tint val="66000"/>
                  <a:satMod val="160000"/>
                </a:srgbClr>
              </a:gs>
              <a:gs pos="50000">
                <a:srgbClr val="FF9D53">
                  <a:tint val="44500"/>
                  <a:satMod val="160000"/>
                </a:srgbClr>
              </a:gs>
              <a:gs pos="100000">
                <a:srgbClr val="FF9D53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Узкие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специалисты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18" name="Горизонтальный свиток 17"/>
          <p:cNvSpPr/>
          <p:nvPr/>
        </p:nvSpPr>
        <p:spPr>
          <a:xfrm>
            <a:off x="3500075" y="2088221"/>
            <a:ext cx="4744333" cy="1424545"/>
          </a:xfrm>
          <a:prstGeom prst="horizontalScroll">
            <a:avLst/>
          </a:prstGeom>
          <a:gradFill flip="none" rotWithShape="1">
            <a:gsLst>
              <a:gs pos="0">
                <a:srgbClr val="FF9D53">
                  <a:tint val="66000"/>
                  <a:satMod val="160000"/>
                </a:srgbClr>
              </a:gs>
              <a:gs pos="50000">
                <a:srgbClr val="FF9D53">
                  <a:tint val="44500"/>
                  <a:satMod val="160000"/>
                </a:srgbClr>
              </a:gs>
              <a:gs pos="100000">
                <a:srgbClr val="FF9D53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консультирование;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-педагогическая диагностика;</a:t>
            </a:r>
          </a:p>
          <a:p>
            <a:pPr lvl="0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-участие в проведении детско-родительских встреч.</a:t>
            </a:r>
            <a:endParaRPr lang="ru-RU" dirty="0"/>
          </a:p>
        </p:txBody>
      </p:sp>
      <p:sp>
        <p:nvSpPr>
          <p:cNvPr id="19" name="Горизонтальный свиток 18"/>
          <p:cNvSpPr/>
          <p:nvPr/>
        </p:nvSpPr>
        <p:spPr>
          <a:xfrm>
            <a:off x="500614" y="5344239"/>
            <a:ext cx="2160240" cy="1389887"/>
          </a:xfrm>
          <a:prstGeom prst="horizontalScroll">
            <a:avLst/>
          </a:prstGeom>
          <a:gradFill flip="none" rotWithShape="1">
            <a:gsLst>
              <a:gs pos="0">
                <a:srgbClr val="FF9D53">
                  <a:tint val="66000"/>
                  <a:satMod val="160000"/>
                </a:srgbClr>
              </a:gs>
              <a:gs pos="50000">
                <a:srgbClr val="FF9D53">
                  <a:tint val="44500"/>
                  <a:satMod val="160000"/>
                </a:srgbClr>
              </a:gs>
              <a:gs pos="100000">
                <a:srgbClr val="FF9D53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Воспитатели</a:t>
            </a:r>
            <a:endParaRPr lang="ru-RU" dirty="0"/>
          </a:p>
        </p:txBody>
      </p:sp>
      <p:sp>
        <p:nvSpPr>
          <p:cNvPr id="20" name="Горизонтальный свиток 19"/>
          <p:cNvSpPr/>
          <p:nvPr/>
        </p:nvSpPr>
        <p:spPr>
          <a:xfrm>
            <a:off x="489238" y="3837207"/>
            <a:ext cx="2160240" cy="1389887"/>
          </a:xfrm>
          <a:prstGeom prst="horizontalScroll">
            <a:avLst/>
          </a:prstGeom>
          <a:gradFill flip="none" rotWithShape="1">
            <a:gsLst>
              <a:gs pos="0">
                <a:srgbClr val="FF9D53">
                  <a:tint val="66000"/>
                  <a:satMod val="160000"/>
                </a:srgbClr>
              </a:gs>
              <a:gs pos="50000">
                <a:srgbClr val="FF9D53">
                  <a:tint val="44500"/>
                  <a:satMod val="160000"/>
                </a:srgbClr>
              </a:gs>
              <a:gs pos="100000">
                <a:srgbClr val="FF9D53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Медицинская сестра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21" name="Горизонтальный свиток 20"/>
          <p:cNvSpPr/>
          <p:nvPr/>
        </p:nvSpPr>
        <p:spPr>
          <a:xfrm>
            <a:off x="3500075" y="3672156"/>
            <a:ext cx="4759940" cy="1424545"/>
          </a:xfrm>
          <a:prstGeom prst="horizontalScroll">
            <a:avLst/>
          </a:prstGeom>
          <a:gradFill flip="none" rotWithShape="1">
            <a:gsLst>
              <a:gs pos="0">
                <a:srgbClr val="FF9D53">
                  <a:tint val="66000"/>
                  <a:satMod val="160000"/>
                </a:srgbClr>
              </a:gs>
              <a:gs pos="50000">
                <a:srgbClr val="FF9D53">
                  <a:tint val="44500"/>
                  <a:satMod val="160000"/>
                </a:srgbClr>
              </a:gs>
              <a:gs pos="100000">
                <a:srgbClr val="FF9D53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наблюдение за адаптацией детей;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профилактический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осмотр детей;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-консультация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родителей.</a:t>
            </a:r>
            <a:endParaRPr lang="ru-RU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Горизонтальный свиток 21"/>
          <p:cNvSpPr/>
          <p:nvPr/>
        </p:nvSpPr>
        <p:spPr>
          <a:xfrm>
            <a:off x="3561240" y="5116806"/>
            <a:ext cx="4660320" cy="1609680"/>
          </a:xfrm>
          <a:prstGeom prst="horizontalScroll">
            <a:avLst/>
          </a:prstGeom>
          <a:gradFill flip="none" rotWithShape="1">
            <a:gsLst>
              <a:gs pos="0">
                <a:srgbClr val="FF9D53">
                  <a:tint val="66000"/>
                  <a:satMod val="160000"/>
                </a:srgbClr>
              </a:gs>
              <a:gs pos="50000">
                <a:srgbClr val="FF9D53">
                  <a:tint val="44500"/>
                  <a:satMod val="160000"/>
                </a:srgbClr>
              </a:gs>
              <a:gs pos="100000">
                <a:srgbClr val="FF9D53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400" b="1" u="sng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организация рабочего места;</a:t>
            </a:r>
          </a:p>
          <a:p>
            <a:pPr lvl="0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информирование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родителей;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-подготовка дидактического и методического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сопровождения.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endParaRPr lang="ru-RU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Стрелка вправо с вырезом 23"/>
          <p:cNvSpPr/>
          <p:nvPr/>
        </p:nvSpPr>
        <p:spPr>
          <a:xfrm>
            <a:off x="2698016" y="1314473"/>
            <a:ext cx="618368" cy="361198"/>
          </a:xfrm>
          <a:prstGeom prst="notch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с вырезом 24"/>
          <p:cNvSpPr/>
          <p:nvPr/>
        </p:nvSpPr>
        <p:spPr>
          <a:xfrm>
            <a:off x="2779906" y="2800493"/>
            <a:ext cx="618368" cy="320900"/>
          </a:xfrm>
          <a:prstGeom prst="notch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с вырезом 25"/>
          <p:cNvSpPr/>
          <p:nvPr/>
        </p:nvSpPr>
        <p:spPr>
          <a:xfrm>
            <a:off x="2729496" y="4218583"/>
            <a:ext cx="618368" cy="331689"/>
          </a:xfrm>
          <a:prstGeom prst="notch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с вырезом 26"/>
          <p:cNvSpPr/>
          <p:nvPr/>
        </p:nvSpPr>
        <p:spPr>
          <a:xfrm>
            <a:off x="2779906" y="5863076"/>
            <a:ext cx="618368" cy="352212"/>
          </a:xfrm>
          <a:prstGeom prst="notch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907704" y="92243"/>
            <a:ext cx="51649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участников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94890"/>
            <a:ext cx="3203848" cy="359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94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льбина\Downloads\фон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16832"/>
            <a:ext cx="4905063" cy="53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476672"/>
            <a:ext cx="74168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681275"/>
            <a:ext cx="5688632" cy="38164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Цель: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родителей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уверенности</a:t>
            </a:r>
          </a:p>
          <a:p>
            <a:pPr lvl="0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собственных педагогических возможностях </a:t>
            </a:r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преодолении детьми адаптационного  кризиса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dirty="0" smtClean="0">
              <a:solidFill>
                <a:srgbClr val="C00000"/>
              </a:solidFill>
            </a:endParaRPr>
          </a:p>
          <a:p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Ожидаемые результаты: 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знаниями</a:t>
            </a:r>
          </a:p>
          <a:p>
            <a:pPr lvl="0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особенностей адаптационного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периода и способами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 с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в соответствии с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возрастом, </a:t>
            </a:r>
          </a:p>
          <a:p>
            <a:pPr lvl="0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партнерских отношений с семьёй.</a:t>
            </a:r>
          </a:p>
          <a:p>
            <a:pPr lvl="0"/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972616" y="113980"/>
            <a:ext cx="82089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1-й 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блок: работа с родителями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07" y="3501008"/>
            <a:ext cx="3168352" cy="3260955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40247"/>
            <a:ext cx="3240716" cy="3375746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0206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Другая 2">
      <a:dk1>
        <a:sysClr val="windowText" lastClr="000000"/>
      </a:dk1>
      <a:lt1>
        <a:sysClr val="window" lastClr="FFFFFF"/>
      </a:lt1>
      <a:dk2>
        <a:srgbClr val="212745"/>
      </a:dk2>
      <a:lt2>
        <a:srgbClr val="92D050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3030</TotalTime>
  <Words>1050</Words>
  <Application>Microsoft Office PowerPoint</Application>
  <PresentationFormat>Экран (4:3)</PresentationFormat>
  <Paragraphs>202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 Unicode MS</vt:lpstr>
      <vt:lpstr>Arial</vt:lpstr>
      <vt:lpstr>Calibri</vt:lpstr>
      <vt:lpstr>Georgia</vt:lpstr>
      <vt:lpstr>Times New Roman</vt:lpstr>
      <vt:lpstr>Trebuchet MS</vt:lpstr>
      <vt:lpstr>Wingdings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</dc:creator>
  <cp:lastModifiedBy>ДС №3 - ноутбук 16-1</cp:lastModifiedBy>
  <cp:revision>231</cp:revision>
  <dcterms:created xsi:type="dcterms:W3CDTF">2016-01-13T19:43:03Z</dcterms:created>
  <dcterms:modified xsi:type="dcterms:W3CDTF">2018-02-14T10:27:39Z</dcterms:modified>
</cp:coreProperties>
</file>