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7" r:id="rId3"/>
    <p:sldId id="296" r:id="rId4"/>
    <p:sldId id="297" r:id="rId5"/>
    <p:sldId id="298" r:id="rId6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8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Картинки по запросу нежный фон для презентации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pptforschool.ru/fony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4" y="-144464"/>
            <a:ext cx="6867945" cy="92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87" y="1043608"/>
            <a:ext cx="676281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6715" y="189246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E36C0A"/>
                </a:solidFill>
                <a:latin typeface="Times New Roman"/>
                <a:ea typeface="Times New Roman"/>
              </a:rPr>
              <a:t>МДОУ Некоузский детский сад №3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382" y="4022714"/>
            <a:ext cx="53949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Игровое занятие с детьми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№ 7</a:t>
            </a:r>
            <a:endParaRPr lang="ru-RU" sz="28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Мы танцуем и поём –очень весело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живём!»</a:t>
            </a:r>
            <a:endParaRPr lang="ru-RU" sz="28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3585" y="6613256"/>
            <a:ext cx="31945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</a:t>
            </a:r>
          </a:p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Аскерова Аида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Усмановна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первой </a:t>
            </a:r>
          </a:p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квалификационной</a:t>
            </a:r>
          </a:p>
          <a:p>
            <a:pPr algn="ctr"/>
            <a:r>
              <a:rPr lang="ru-RU" sz="20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категории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36"/>
          <a:stretch/>
        </p:blipFill>
        <p:spPr bwMode="auto">
          <a:xfrm>
            <a:off x="0" y="6778281"/>
            <a:ext cx="6887098" cy="23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947" y="323528"/>
            <a:ext cx="612068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Задачи: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/>
              <a:t>сближение участников образовательных отношений через общение в игре, творчестве;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dirty="0" err="1"/>
              <a:t>создание</a:t>
            </a:r>
            <a:r>
              <a:rPr lang="en-US" sz="1400" dirty="0"/>
              <a:t> </a:t>
            </a:r>
            <a:r>
              <a:rPr lang="en-US" sz="1400" dirty="0" err="1"/>
              <a:t>позитивного</a:t>
            </a:r>
            <a:r>
              <a:rPr lang="en-US" sz="1400" dirty="0"/>
              <a:t> </a:t>
            </a:r>
            <a:r>
              <a:rPr lang="en-US" sz="1400" dirty="0" err="1"/>
              <a:t>настроя</a:t>
            </a:r>
            <a:r>
              <a:rPr lang="en-US" sz="1400" dirty="0"/>
              <a:t>;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/>
              <a:t>развитие способности детей подражать движениям взрослого, совершенствование координации движений.</a:t>
            </a:r>
          </a:p>
          <a:p>
            <a:r>
              <a:rPr lang="ru-RU" sz="1400" b="1" dirty="0"/>
              <a:t>Оборудование:</a:t>
            </a:r>
          </a:p>
          <a:p>
            <a:r>
              <a:rPr lang="ru-RU" sz="1400" dirty="0"/>
              <a:t>Мягкая игрушка кукла Ляля, магнитофон, подборка детских песен, спокойная музыка, игрушки, погремушки, бросовый материал, ножницы, бумага, клей, фломастеры.</a:t>
            </a:r>
          </a:p>
          <a:p>
            <a:r>
              <a:rPr lang="ru-RU" sz="1400" b="1" dirty="0"/>
              <a:t>Место проведения: </a:t>
            </a:r>
            <a:r>
              <a:rPr lang="ru-RU" sz="1400" dirty="0"/>
              <a:t>Музыкальный зал</a:t>
            </a:r>
            <a:endParaRPr lang="ru-RU" sz="1400" b="1" dirty="0"/>
          </a:p>
          <a:p>
            <a:r>
              <a:rPr lang="ru-RU" sz="1400" b="1" dirty="0"/>
              <a:t> </a:t>
            </a:r>
            <a:r>
              <a:rPr lang="ru-RU" sz="1400" b="1" dirty="0" smtClean="0"/>
              <a:t>Время </a:t>
            </a:r>
            <a:r>
              <a:rPr lang="ru-RU" sz="1400" b="1" dirty="0"/>
              <a:t>проведения: </a:t>
            </a:r>
            <a:r>
              <a:rPr lang="ru-RU" sz="1400" dirty="0"/>
              <a:t>игровая часть составляет 10-12 мин., общее время – 20 минут.</a:t>
            </a:r>
            <a:endParaRPr lang="ru-RU" sz="1400" b="1" dirty="0"/>
          </a:p>
          <a:p>
            <a:r>
              <a:rPr lang="ru-RU" sz="1400" b="1" dirty="0"/>
              <a:t>Участники встречи:</a:t>
            </a:r>
          </a:p>
          <a:p>
            <a:r>
              <a:rPr lang="ru-RU" sz="1400" dirty="0"/>
              <a:t>Дети, родители, воспитатели, </a:t>
            </a:r>
            <a:r>
              <a:rPr lang="ru-RU" sz="1400" dirty="0" smtClean="0"/>
              <a:t>специалисты.</a:t>
            </a:r>
            <a:endParaRPr lang="ru-RU" sz="1400" dirty="0"/>
          </a:p>
          <a:p>
            <a:r>
              <a:rPr lang="ru-RU" sz="1400" b="1" dirty="0"/>
              <a:t>Ход встречи</a:t>
            </a:r>
          </a:p>
          <a:p>
            <a:r>
              <a:rPr lang="ru-RU" sz="1400" b="1" dirty="0"/>
              <a:t>1.Свободная игра детей </a:t>
            </a:r>
            <a:endParaRPr lang="ru-RU" sz="1400" dirty="0"/>
          </a:p>
          <a:p>
            <a:r>
              <a:rPr lang="ru-RU" sz="1400" b="1" dirty="0"/>
              <a:t>2.Ритуал </a:t>
            </a:r>
            <a:r>
              <a:rPr lang="ru-RU" sz="1400" b="1" dirty="0" smtClean="0"/>
              <a:t>приветствия</a:t>
            </a:r>
          </a:p>
          <a:p>
            <a:r>
              <a:rPr lang="ru-RU" sz="1400" u="sng" dirty="0"/>
              <a:t>Упражнение «Колыбелька»</a:t>
            </a:r>
            <a:endParaRPr lang="ru-RU" sz="1400" dirty="0"/>
          </a:p>
          <a:p>
            <a:r>
              <a:rPr lang="ru-RU" sz="1400" dirty="0"/>
              <a:t>В колыбельке золотой	</a:t>
            </a:r>
          </a:p>
          <a:p>
            <a:r>
              <a:rPr lang="ru-RU" sz="1400" dirty="0"/>
              <a:t>Спало солнце за рекой.	</a:t>
            </a:r>
          </a:p>
          <a:p>
            <a:r>
              <a:rPr lang="ru-RU" sz="1400" dirty="0"/>
              <a:t>Встало солнце поутру,	</a:t>
            </a:r>
          </a:p>
          <a:p>
            <a:r>
              <a:rPr lang="ru-RU" sz="1400" dirty="0"/>
              <a:t>Разбудило детвору.	</a:t>
            </a:r>
          </a:p>
          <a:p>
            <a:r>
              <a:rPr lang="ru-RU" sz="1400" dirty="0"/>
              <a:t>Вышли детки погулять,	</a:t>
            </a:r>
          </a:p>
          <a:p>
            <a:r>
              <a:rPr lang="ru-RU" sz="1400" dirty="0"/>
              <a:t>Стали прыгать и скакать</a:t>
            </a:r>
            <a:r>
              <a:rPr lang="ru-RU" sz="1400" dirty="0" smtClean="0"/>
              <a:t>.</a:t>
            </a:r>
          </a:p>
          <a:p>
            <a:r>
              <a:rPr lang="ru-RU" sz="1400" b="1" dirty="0"/>
              <a:t>3.Музыкально-ритмическая часть.</a:t>
            </a:r>
          </a:p>
          <a:p>
            <a:r>
              <a:rPr lang="ru-RU" sz="1400" b="1" dirty="0"/>
              <a:t>Музыкальная игра  «Кто как поёт?»</a:t>
            </a:r>
          </a:p>
          <a:p>
            <a:r>
              <a:rPr lang="ru-RU" sz="1400" dirty="0"/>
              <a:t>Музыкальный руководитель сопровождает свой рассказ показом игрушек-персонажей.</a:t>
            </a:r>
            <a:endParaRPr lang="ru-RU" sz="1400" b="1" dirty="0"/>
          </a:p>
          <a:p>
            <a:r>
              <a:rPr lang="ru-RU" sz="1400" dirty="0"/>
              <a:t>Пришла в гости Ляля к друзьям: петушку, кошке. утке, медведю и лягушке.</a:t>
            </a:r>
            <a:endParaRPr lang="ru-RU" sz="1400" b="1" dirty="0"/>
          </a:p>
          <a:p>
            <a:r>
              <a:rPr lang="ru-RU" sz="1400" dirty="0"/>
              <a:t>	</a:t>
            </a:r>
          </a:p>
          <a:p>
            <a:r>
              <a:rPr lang="ru-RU" sz="1400" dirty="0"/>
              <a:t> 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28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й де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1424" r="20768" b="3202"/>
          <a:stretch/>
        </p:blipFill>
        <p:spPr bwMode="auto">
          <a:xfrm>
            <a:off x="0" y="683568"/>
            <a:ext cx="3501008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2636" y="252090"/>
            <a:ext cx="53285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- </a:t>
            </a:r>
            <a:r>
              <a:rPr lang="ru-RU" sz="1400" dirty="0"/>
              <a:t>Давайте песенку петь,-предложила Ляля.</a:t>
            </a:r>
            <a:endParaRPr lang="ru-RU" sz="1400" b="1" dirty="0"/>
          </a:p>
          <a:p>
            <a:r>
              <a:rPr lang="ru-RU" sz="1400" dirty="0"/>
              <a:t>- Ты, петушок, пой!</a:t>
            </a:r>
            <a:endParaRPr lang="ru-RU" sz="1400" b="1" dirty="0"/>
          </a:p>
          <a:p>
            <a:r>
              <a:rPr lang="ru-RU" sz="1400" dirty="0"/>
              <a:t>- Ку-ка-ре-ку!-пропел петушок!</a:t>
            </a:r>
            <a:endParaRPr lang="ru-RU" sz="1400" b="1" dirty="0"/>
          </a:p>
          <a:p>
            <a:r>
              <a:rPr lang="ru-RU" sz="1400" dirty="0"/>
              <a:t>- Ты спой, Мурка!</a:t>
            </a:r>
            <a:endParaRPr lang="ru-RU" sz="1400" b="1" dirty="0"/>
          </a:p>
          <a:p>
            <a:r>
              <a:rPr lang="ru-RU" sz="1400" dirty="0"/>
              <a:t>- Мяу! Мяу!-спела кошечка.</a:t>
            </a:r>
            <a:endParaRPr lang="ru-RU" sz="1400" b="1" dirty="0"/>
          </a:p>
          <a:p>
            <a:r>
              <a:rPr lang="ru-RU" sz="1400" dirty="0"/>
              <a:t>- Твоя очередь, уточка!</a:t>
            </a:r>
            <a:endParaRPr lang="ru-RU" sz="1400" b="1" dirty="0"/>
          </a:p>
          <a:p>
            <a:r>
              <a:rPr lang="ru-RU" sz="1400" dirty="0"/>
              <a:t>- Кря-кря!,-затянула утка!</a:t>
            </a:r>
            <a:endParaRPr lang="ru-RU" sz="1400" b="1" dirty="0"/>
          </a:p>
          <a:p>
            <a:r>
              <a:rPr lang="ru-RU" sz="1400" dirty="0"/>
              <a:t>- А ты, мишка!</a:t>
            </a:r>
            <a:endParaRPr lang="ru-RU" sz="1400" b="1" dirty="0"/>
          </a:p>
          <a:p>
            <a:r>
              <a:rPr lang="ru-RU" sz="1400" dirty="0"/>
              <a:t>- </a:t>
            </a:r>
            <a:r>
              <a:rPr lang="ru-RU" sz="1400" dirty="0" err="1"/>
              <a:t>Ряв</a:t>
            </a:r>
            <a:r>
              <a:rPr lang="ru-RU" sz="1400" dirty="0"/>
              <a:t> -</a:t>
            </a:r>
            <a:r>
              <a:rPr lang="ru-RU" sz="1400" dirty="0" err="1"/>
              <a:t>ряв</a:t>
            </a:r>
            <a:r>
              <a:rPr lang="ru-RU" sz="1400" dirty="0"/>
              <a:t>!, - зарычал медведь.</a:t>
            </a:r>
            <a:endParaRPr lang="ru-RU" sz="1400" b="1" dirty="0"/>
          </a:p>
          <a:p>
            <a:r>
              <a:rPr lang="ru-RU" sz="1400" dirty="0"/>
              <a:t>- И </a:t>
            </a:r>
            <a:r>
              <a:rPr lang="ru-RU" sz="1400" dirty="0" err="1"/>
              <a:t>ты,лягушка,спой</a:t>
            </a:r>
            <a:r>
              <a:rPr lang="ru-RU" sz="1400" dirty="0"/>
              <a:t>!</a:t>
            </a:r>
            <a:endParaRPr lang="ru-RU" sz="1400" b="1" dirty="0"/>
          </a:p>
          <a:p>
            <a:r>
              <a:rPr lang="ru-RU" sz="1400" dirty="0"/>
              <a:t>-</a:t>
            </a:r>
            <a:r>
              <a:rPr lang="ru-RU" sz="1400" dirty="0" err="1"/>
              <a:t>Ква</a:t>
            </a:r>
            <a:r>
              <a:rPr lang="ru-RU" sz="1400" dirty="0"/>
              <a:t>! </a:t>
            </a:r>
            <a:r>
              <a:rPr lang="ru-RU" sz="1400" dirty="0" err="1"/>
              <a:t>Ква</a:t>
            </a:r>
            <a:r>
              <a:rPr lang="ru-RU" sz="1400" dirty="0"/>
              <a:t>! – проквакала лягушка.</a:t>
            </a:r>
            <a:endParaRPr lang="ru-RU" sz="1400" b="1" dirty="0"/>
          </a:p>
          <a:p>
            <a:r>
              <a:rPr lang="ru-RU" sz="1400" dirty="0"/>
              <a:t>- А ты, Ляля, что споёшь?</a:t>
            </a:r>
            <a:endParaRPr lang="ru-RU" sz="1400" b="1" dirty="0"/>
          </a:p>
          <a:p>
            <a:r>
              <a:rPr lang="ru-RU" sz="1400" dirty="0"/>
              <a:t>- Ля-ля-ля! – пропела Ляля!</a:t>
            </a:r>
            <a:endParaRPr lang="ru-RU" sz="1400" b="1" dirty="0"/>
          </a:p>
          <a:p>
            <a:r>
              <a:rPr lang="ru-RU" sz="1400" dirty="0"/>
              <a:t>Красивая песенка!</a:t>
            </a:r>
            <a:endParaRPr lang="ru-RU" sz="1400" b="1" dirty="0"/>
          </a:p>
          <a:p>
            <a:r>
              <a:rPr lang="ru-RU" sz="1400" dirty="0"/>
              <a:t>Затем педагог задаёт вопросы детям, а они озвучивают , как поют зверушки.</a:t>
            </a:r>
            <a:endParaRPr lang="ru-RU" sz="1400" b="1" dirty="0"/>
          </a:p>
          <a:p>
            <a:r>
              <a:rPr lang="ru-RU" sz="1400" dirty="0"/>
              <a:t> </a:t>
            </a:r>
            <a:r>
              <a:rPr lang="ru-RU" sz="1400" b="1" dirty="0" smtClean="0"/>
              <a:t>Музыкальная </a:t>
            </a:r>
            <a:r>
              <a:rPr lang="ru-RU" sz="1400" b="1" dirty="0"/>
              <a:t>игра «Погремушки»</a:t>
            </a:r>
          </a:p>
          <a:p>
            <a:r>
              <a:rPr lang="ru-RU" sz="1400" dirty="0"/>
              <a:t>1. Побежали малыши,</a:t>
            </a:r>
            <a:endParaRPr lang="ru-RU" sz="1400" b="1" dirty="0"/>
          </a:p>
          <a:p>
            <a:r>
              <a:rPr lang="ru-RU" sz="1400" dirty="0"/>
              <a:t>Держат погремушки.</a:t>
            </a:r>
            <a:endParaRPr lang="ru-RU" sz="1400" b="1" dirty="0"/>
          </a:p>
          <a:p>
            <a:r>
              <a:rPr lang="ru-RU" sz="1400" dirty="0"/>
              <a:t>До чего же хороши</a:t>
            </a:r>
            <a:endParaRPr lang="ru-RU" sz="1400" b="1" dirty="0"/>
          </a:p>
          <a:p>
            <a:r>
              <a:rPr lang="ru-RU" sz="1400" dirty="0"/>
              <a:t>Новые игрушки.</a:t>
            </a:r>
            <a:endParaRPr lang="ru-RU" sz="1400" b="1" dirty="0"/>
          </a:p>
          <a:p>
            <a:r>
              <a:rPr lang="ru-RU" sz="1400" dirty="0"/>
              <a:t>Ля-ля, ля-ля-ля,</a:t>
            </a:r>
            <a:endParaRPr lang="ru-RU" sz="1400" b="1" dirty="0"/>
          </a:p>
          <a:p>
            <a:r>
              <a:rPr lang="ru-RU" sz="1400" dirty="0"/>
              <a:t>Новые игрушки.</a:t>
            </a:r>
            <a:endParaRPr lang="ru-RU" sz="1400" b="1" dirty="0"/>
          </a:p>
          <a:p>
            <a:r>
              <a:rPr lang="ru-RU" sz="1400" dirty="0"/>
              <a:t> 2. По ладошке постучим</a:t>
            </a:r>
            <a:endParaRPr lang="ru-RU" sz="1400" b="1" dirty="0"/>
          </a:p>
          <a:p>
            <a:r>
              <a:rPr lang="ru-RU" sz="1400" dirty="0"/>
              <a:t>Быстро погремушкой.</a:t>
            </a:r>
            <a:endParaRPr lang="ru-RU" sz="1400" b="1" dirty="0"/>
          </a:p>
          <a:p>
            <a:r>
              <a:rPr lang="ru-RU" sz="1400" dirty="0"/>
              <a:t>Очень весело плясать</a:t>
            </a:r>
            <a:endParaRPr lang="ru-RU" sz="1400" b="1" dirty="0"/>
          </a:p>
          <a:p>
            <a:r>
              <a:rPr lang="ru-RU" sz="1400" dirty="0"/>
              <a:t>С новенькой игрушкой.</a:t>
            </a:r>
            <a:endParaRPr lang="ru-RU" sz="1400" b="1" dirty="0"/>
          </a:p>
          <a:p>
            <a:r>
              <a:rPr lang="ru-RU" sz="1400" dirty="0"/>
              <a:t>Ля-ля, ля-ля-ля,</a:t>
            </a:r>
            <a:endParaRPr lang="ru-RU" sz="1400" b="1" dirty="0"/>
          </a:p>
          <a:p>
            <a:r>
              <a:rPr lang="ru-RU" sz="1400" dirty="0"/>
              <a:t>С новенькой игрушкой.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5" t="26488"/>
          <a:stretch/>
        </p:blipFill>
        <p:spPr>
          <a:xfrm>
            <a:off x="2564904" y="6588224"/>
            <a:ext cx="3093618" cy="2290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7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фоны для презентаций де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42" b="2031"/>
          <a:stretch/>
        </p:blipFill>
        <p:spPr bwMode="auto">
          <a:xfrm>
            <a:off x="18375" y="24355"/>
            <a:ext cx="6844368" cy="19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638" y="1957520"/>
            <a:ext cx="633670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Музыкальная игра «Ладошки»</a:t>
            </a:r>
          </a:p>
          <a:p>
            <a:r>
              <a:rPr lang="ru-RU" sz="1400" u="sng" dirty="0"/>
              <a:t> </a:t>
            </a:r>
            <a:r>
              <a:rPr lang="ru-RU" sz="1400" dirty="0"/>
              <a:t>На мелодию русской народной песни "Во поле береза стояла"</a:t>
            </a:r>
            <a:br>
              <a:rPr lang="ru-RU" sz="1400" dirty="0"/>
            </a:br>
            <a:r>
              <a:rPr lang="ru-RU" sz="1400" dirty="0"/>
              <a:t>Пляска развивает динамический слух, чувство ритма, </a:t>
            </a:r>
            <a:r>
              <a:rPr lang="ru-RU" sz="1400" dirty="0" smtClean="0"/>
              <a:t>координацию </a:t>
            </a:r>
            <a:r>
              <a:rPr lang="ru-RU" sz="1400" dirty="0"/>
              <a:t>движений, слуховое внимание.</a:t>
            </a:r>
            <a:br>
              <a:rPr lang="ru-RU" sz="1400" dirty="0"/>
            </a:br>
            <a:r>
              <a:rPr lang="ru-RU" sz="1400" dirty="0"/>
              <a:t>1. Тихо мы в ладошки ударим, (2 раза) Тихо хлопают в ладоши</a:t>
            </a:r>
            <a:r>
              <a:rPr lang="en-US" sz="1400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Люли, люли, ударим. (2 раза) в такт музыке.</a:t>
            </a:r>
            <a:br>
              <a:rPr lang="ru-RU" sz="1400" dirty="0"/>
            </a:br>
            <a:r>
              <a:rPr lang="ru-RU" sz="1400" dirty="0"/>
              <a:t>2. Громко мы в ладошки ударим, (2 раза) Громко хлопают</a:t>
            </a:r>
            <a:r>
              <a:rPr lang="en-US" sz="1400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Люли, люли, ударим (2 раза). в ладоши в такт музыке.</a:t>
            </a:r>
            <a:br>
              <a:rPr lang="ru-RU" sz="1400" dirty="0"/>
            </a:br>
            <a:r>
              <a:rPr lang="ru-RU" sz="1400" dirty="0"/>
              <a:t>3. Ручки мы вверх поднимаем, Исполняют движения</a:t>
            </a:r>
            <a:br>
              <a:rPr lang="ru-RU" sz="1400" dirty="0"/>
            </a:br>
            <a:r>
              <a:rPr lang="ru-RU" sz="1400" dirty="0"/>
              <a:t>ручки на коленки опускаем. по тексту.</a:t>
            </a:r>
            <a:br>
              <a:rPr lang="ru-RU" sz="1400" dirty="0"/>
            </a:br>
            <a:r>
              <a:rPr lang="ru-RU" sz="1400" dirty="0"/>
              <a:t>Люли, люли, поднимаем,</a:t>
            </a:r>
            <a:r>
              <a:rPr lang="en-US" sz="1400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Люли, люли, опускаем.</a:t>
            </a:r>
            <a:br>
              <a:rPr lang="ru-RU" sz="1400" dirty="0"/>
            </a:br>
            <a:r>
              <a:rPr lang="ru-RU" sz="1400" dirty="0"/>
              <a:t>4. Ручки за спинку мы спрячем, Исполняют движения</a:t>
            </a:r>
            <a:br>
              <a:rPr lang="ru-RU" sz="1400" dirty="0"/>
            </a:br>
            <a:r>
              <a:rPr lang="ru-RU" sz="1400" dirty="0"/>
              <a:t>ручки друг другу покажем. по тексту.</a:t>
            </a:r>
            <a:br>
              <a:rPr lang="ru-RU" sz="1400" dirty="0"/>
            </a:br>
            <a:r>
              <a:rPr lang="ru-RU" sz="1400" dirty="0"/>
              <a:t>Люли, люли, мы спрячем,</a:t>
            </a:r>
            <a:r>
              <a:rPr lang="en-US" sz="1400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Люли, люли, покажем.</a:t>
            </a:r>
            <a:br>
              <a:rPr lang="ru-RU" sz="1400" dirty="0"/>
            </a:br>
            <a:r>
              <a:rPr lang="ru-RU" sz="1400" dirty="0"/>
              <a:t>5. Ножки мы тете показали, Поочередно выставляют правую</a:t>
            </a:r>
            <a:br>
              <a:rPr lang="ru-RU" sz="1400" dirty="0"/>
            </a:br>
            <a:r>
              <a:rPr lang="ru-RU" sz="1400" dirty="0"/>
              <a:t>ножки наши весело плясали, и левую ногу вперед. Топают</a:t>
            </a:r>
            <a:br>
              <a:rPr lang="ru-RU" sz="1400" dirty="0"/>
            </a:br>
            <a:r>
              <a:rPr lang="ru-RU" sz="1400" dirty="0"/>
              <a:t>Люли, люли, плясали (2 раза), на месте ( можно добавить</a:t>
            </a:r>
            <a:br>
              <a:rPr lang="ru-RU" sz="1400" dirty="0"/>
            </a:br>
            <a:r>
              <a:rPr lang="ru-RU" sz="1400" dirty="0"/>
              <a:t>кружение на месте</a:t>
            </a:r>
            <a:r>
              <a:rPr lang="ru-RU" sz="1400" dirty="0" smtClean="0"/>
              <a:t>).</a:t>
            </a:r>
          </a:p>
          <a:p>
            <a:endParaRPr lang="ru-RU" sz="1400" dirty="0"/>
          </a:p>
          <a:p>
            <a:r>
              <a:rPr lang="ru-RU" sz="1400" dirty="0"/>
              <a:t> </a:t>
            </a:r>
            <a:endParaRPr lang="ru-RU" sz="1400" dirty="0" smtClean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r>
              <a:rPr lang="ru-RU" sz="1400" dirty="0"/>
              <a:t> </a:t>
            </a:r>
          </a:p>
        </p:txBody>
      </p:sp>
      <p:pic>
        <p:nvPicPr>
          <p:cNvPr id="1026" name="Picture 2" descr="C:\Users\Аида\Desktop\МНВ\IMG_3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6570203"/>
            <a:ext cx="3933056" cy="2158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й де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1424" r="20768" b="3202"/>
          <a:stretch/>
        </p:blipFill>
        <p:spPr bwMode="auto">
          <a:xfrm flipH="1">
            <a:off x="2127714" y="1115616"/>
            <a:ext cx="469776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664" y="448019"/>
            <a:ext cx="5040560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Пальчиковая гимнастика «Этот пальчик мой танцует» </a:t>
            </a:r>
            <a:r>
              <a:rPr lang="ru-RU" sz="1400" dirty="0"/>
              <a:t>(</a:t>
            </a:r>
            <a:r>
              <a:rPr lang="ru-RU" sz="1400" dirty="0" err="1"/>
              <a:t>см.встречу</a:t>
            </a:r>
            <a:r>
              <a:rPr lang="ru-RU" sz="1400" dirty="0"/>
              <a:t> №5)</a:t>
            </a:r>
          </a:p>
          <a:p>
            <a:r>
              <a:rPr lang="ru-RU" sz="1400" dirty="0"/>
              <a:t> </a:t>
            </a:r>
            <a:r>
              <a:rPr lang="ru-RU" sz="1400" b="1" dirty="0"/>
              <a:t>4.Творческая часть.</a:t>
            </a:r>
            <a:endParaRPr lang="ru-RU" sz="1400" dirty="0"/>
          </a:p>
          <a:p>
            <a:r>
              <a:rPr lang="ru-RU" sz="1400" b="1" dirty="0"/>
              <a:t> Изготовление игрушек </a:t>
            </a:r>
            <a:r>
              <a:rPr lang="ru-RU" sz="1400" dirty="0"/>
              <a:t>(музыкальных инструментов) из бросового материала «Волшебные превращения».</a:t>
            </a:r>
          </a:p>
          <a:p>
            <a:r>
              <a:rPr lang="ru-RU" sz="1400" b="1" dirty="0" smtClean="0"/>
              <a:t>5.Музыкально-ритмическая </a:t>
            </a:r>
            <a:r>
              <a:rPr lang="ru-RU" sz="1400" b="1" dirty="0"/>
              <a:t>часть.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b="1" dirty="0" smtClean="0"/>
              <a:t>Музыкальная </a:t>
            </a:r>
            <a:r>
              <a:rPr lang="ru-RU" sz="1400" b="1" dirty="0"/>
              <a:t>игра «Колыбельная».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dirty="0" smtClean="0"/>
              <a:t>Кто </a:t>
            </a:r>
            <a:r>
              <a:rPr lang="ru-RU" sz="1400" dirty="0"/>
              <a:t>здесь весело плясал?</a:t>
            </a:r>
          </a:p>
          <a:p>
            <a:r>
              <a:rPr lang="ru-RU" sz="1400" dirty="0"/>
              <a:t>Песни пел и играл?</a:t>
            </a:r>
          </a:p>
          <a:p>
            <a:r>
              <a:rPr lang="ru-RU" sz="1400" dirty="0"/>
              <a:t>Спать пора давно игрушкам:</a:t>
            </a:r>
          </a:p>
          <a:p>
            <a:r>
              <a:rPr lang="ru-RU" sz="1400" dirty="0"/>
              <a:t>Зайкам, мишкам, погремушкам.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Детям </a:t>
            </a:r>
            <a:r>
              <a:rPr lang="ru-RU" sz="1400" dirty="0"/>
              <a:t>раздают  маленькие мягкие игрушки. Музыкальный руководитель поёт колыбельную. Дети и родители подпевают, качая на руках игрушку.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Баю-бай</a:t>
            </a:r>
            <a:r>
              <a:rPr lang="ru-RU" sz="1400" dirty="0"/>
              <a:t>, баю-бай,</a:t>
            </a:r>
          </a:p>
          <a:p>
            <a:r>
              <a:rPr lang="ru-RU" sz="1400" dirty="0"/>
              <a:t>Поскорее засыпай.</a:t>
            </a:r>
          </a:p>
          <a:p>
            <a:r>
              <a:rPr lang="ru-RU" sz="1400" dirty="0"/>
              <a:t>Ты закрой, закрой глазок</a:t>
            </a:r>
          </a:p>
          <a:p>
            <a:r>
              <a:rPr lang="ru-RU" sz="1400" dirty="0"/>
              <a:t>И поспи, поспи часок.</a:t>
            </a:r>
          </a:p>
          <a:p>
            <a:r>
              <a:rPr lang="ru-RU" sz="1400" dirty="0"/>
              <a:t>Игрушки можно уложить на кроватки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 </a:t>
            </a:r>
            <a:r>
              <a:rPr lang="ru-RU" sz="1400" b="1" dirty="0" smtClean="0"/>
              <a:t>6.Ритуал прощания</a:t>
            </a:r>
          </a:p>
          <a:p>
            <a:pPr algn="just"/>
            <a:r>
              <a:rPr lang="ru-RU" sz="1400" dirty="0"/>
              <a:t>Дружно хлопнули в ладоши. </a:t>
            </a:r>
          </a:p>
          <a:p>
            <a:pPr algn="just"/>
            <a:r>
              <a:rPr lang="ru-RU" sz="1400" dirty="0"/>
              <a:t>Вместе топнули ногой. </a:t>
            </a:r>
          </a:p>
          <a:p>
            <a:pPr algn="just"/>
            <a:r>
              <a:rPr lang="ru-RU" sz="1400" dirty="0"/>
              <a:t>Все, во что мы здесь играли</a:t>
            </a:r>
          </a:p>
          <a:p>
            <a:pPr algn="just"/>
            <a:r>
              <a:rPr lang="ru-RU" sz="1400" dirty="0"/>
              <a:t>Мы запомнили с тобой.</a:t>
            </a:r>
          </a:p>
          <a:p>
            <a:pPr algn="just"/>
            <a:r>
              <a:rPr lang="ru-RU" sz="1400"/>
              <a:t>До </a:t>
            </a:r>
            <a:r>
              <a:rPr lang="ru-RU" sz="1400" smtClean="0"/>
              <a:t>свидания </a:t>
            </a:r>
            <a:r>
              <a:rPr lang="ru-RU" sz="1400" dirty="0"/>
              <a:t>всем сказали.</a:t>
            </a:r>
          </a:p>
          <a:p>
            <a:pPr algn="just"/>
            <a:r>
              <a:rPr lang="ru-RU" sz="1400" dirty="0"/>
              <a:t>Отправляемся домой.</a:t>
            </a:r>
          </a:p>
          <a:p>
            <a:endParaRPr lang="ru-RU" sz="1400" dirty="0"/>
          </a:p>
        </p:txBody>
      </p:sp>
      <p:pic>
        <p:nvPicPr>
          <p:cNvPr id="2050" name="Picture 2" descr="C:\Users\Аида\Desktop\МНВ\IMG_3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4680606"/>
            <a:ext cx="3854358" cy="2231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242</TotalTime>
  <Words>276</Words>
  <Application>Microsoft Office PowerPoint</Application>
  <PresentationFormat>Экран (4:3)</PresentationFormat>
  <Paragraphs>109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Аида</dc:creator>
  <cp:lastModifiedBy>Аида</cp:lastModifiedBy>
  <cp:revision>36</cp:revision>
  <cp:lastPrinted>2016-11-27T16:49:34Z</cp:lastPrinted>
  <dcterms:created xsi:type="dcterms:W3CDTF">2016-11-27T16:17:14Z</dcterms:created>
  <dcterms:modified xsi:type="dcterms:W3CDTF">2016-12-04T17:39:54Z</dcterms:modified>
</cp:coreProperties>
</file>