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0" r:id="rId3"/>
    <p:sldId id="299" r:id="rId4"/>
    <p:sldId id="304" r:id="rId5"/>
    <p:sldId id="305" r:id="rId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2" y="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нежный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pptforschool.ru/fony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4" y="-144464"/>
            <a:ext cx="6867945" cy="92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87" y="1043608"/>
            <a:ext cx="6762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15" y="18924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МДОУ Некоузский детский сад №3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82" y="4022714"/>
            <a:ext cx="53949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Игровое занятие с </a:t>
            </a:r>
            <a:r>
              <a:rPr lang="ru-RU" sz="2800" b="1">
                <a:solidFill>
                  <a:srgbClr val="C00000"/>
                </a:solidFill>
                <a:latin typeface="Times New Roman"/>
                <a:ea typeface="Times New Roman"/>
              </a:rPr>
              <a:t>детьми </a:t>
            </a:r>
            <a:r>
              <a:rPr lang="ru-RU" sz="2800" b="1" smtClean="0">
                <a:solidFill>
                  <a:srgbClr val="C00000"/>
                </a:solidFill>
                <a:latin typeface="Times New Roman"/>
                <a:ea typeface="Times New Roman"/>
              </a:rPr>
              <a:t>№6</a:t>
            </a:r>
            <a:endParaRPr lang="ru-RU" sz="28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«Сильные, смелые, здоровые, умелые!»</a:t>
            </a: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3585" y="6613256"/>
            <a:ext cx="31945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Аскерова Аида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Усмановна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первой 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квалификационной</a:t>
            </a:r>
          </a:p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категории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36"/>
          <a:stretch/>
        </p:blipFill>
        <p:spPr bwMode="auto">
          <a:xfrm>
            <a:off x="0" y="6778281"/>
            <a:ext cx="6887098" cy="2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64" y="232351"/>
            <a:ext cx="62646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Задачи: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/>
              <a:t>сближение участников образовательных отношений через общение в игре, творчестве;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создание</a:t>
            </a:r>
            <a:r>
              <a:rPr lang="en-US" sz="1400" dirty="0"/>
              <a:t> </a:t>
            </a:r>
            <a:r>
              <a:rPr lang="en-US" sz="1400" dirty="0" err="1"/>
              <a:t>позитивного</a:t>
            </a:r>
            <a:r>
              <a:rPr lang="en-US" sz="1400" dirty="0"/>
              <a:t> </a:t>
            </a:r>
            <a:r>
              <a:rPr lang="en-US" sz="1400" dirty="0" err="1"/>
              <a:t>настроя</a:t>
            </a:r>
            <a:r>
              <a:rPr lang="en-US" sz="1400" dirty="0"/>
              <a:t>;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развитие способности детей подражать движениям взрослого, совершенствование координации движений.</a:t>
            </a:r>
          </a:p>
          <a:p>
            <a:r>
              <a:rPr lang="ru-RU" sz="1400" b="1" dirty="0"/>
              <a:t>Оборудование:</a:t>
            </a:r>
          </a:p>
          <a:p>
            <a:r>
              <a:rPr lang="ru-RU" sz="1400" dirty="0"/>
              <a:t>Мягкая игрушка кукла Ляля, магнитофон, подборка детских песен, спокойная музыка, маленькие мячи на каждого участника, игрушка медведь, бумага </a:t>
            </a:r>
            <a:r>
              <a:rPr lang="ru-RU" sz="1400" dirty="0" err="1"/>
              <a:t>цветная,шаблоны</a:t>
            </a:r>
            <a:r>
              <a:rPr lang="ru-RU" sz="1400" dirty="0"/>
              <a:t>-мячи по количеству детей, клей, спортивное оборудование.</a:t>
            </a:r>
          </a:p>
          <a:p>
            <a:r>
              <a:rPr lang="ru-RU" sz="1400" b="1" dirty="0"/>
              <a:t>Место проведения: </a:t>
            </a:r>
            <a:r>
              <a:rPr lang="ru-RU" sz="1400" dirty="0"/>
              <a:t>Музыкальный зал</a:t>
            </a:r>
            <a:endParaRPr lang="ru-RU" sz="1400" b="1" dirty="0"/>
          </a:p>
          <a:p>
            <a:r>
              <a:rPr lang="ru-RU" sz="1400" b="1" dirty="0"/>
              <a:t>  Время проведения: </a:t>
            </a:r>
            <a:r>
              <a:rPr lang="ru-RU" sz="1400" dirty="0"/>
              <a:t>игровая часть составляет 10-12 мин., общее время – 20 минут.</a:t>
            </a:r>
            <a:endParaRPr lang="ru-RU" sz="1400" b="1" dirty="0"/>
          </a:p>
          <a:p>
            <a:r>
              <a:rPr lang="ru-RU" sz="1400" b="1" dirty="0"/>
              <a:t>Участники встречи:</a:t>
            </a:r>
          </a:p>
          <a:p>
            <a:r>
              <a:rPr lang="ru-RU" sz="1400" dirty="0"/>
              <a:t>Дети, родители, воспитатели, инструктор по физическому воспитанию</a:t>
            </a:r>
          </a:p>
          <a:p>
            <a:r>
              <a:rPr lang="ru-RU" sz="1400" b="1" dirty="0"/>
              <a:t>Ход встречи</a:t>
            </a:r>
          </a:p>
          <a:p>
            <a:r>
              <a:rPr lang="ru-RU" sz="1400" b="1" dirty="0"/>
              <a:t>1.Свободная игра детей.</a:t>
            </a:r>
            <a:endParaRPr lang="ru-RU" sz="1400" dirty="0"/>
          </a:p>
          <a:p>
            <a:r>
              <a:rPr lang="ru-RU" sz="1400" b="1" dirty="0"/>
              <a:t>2.Ритуал </a:t>
            </a:r>
            <a:r>
              <a:rPr lang="ru-RU" sz="1400" b="1" dirty="0" smtClean="0"/>
              <a:t>приветствия</a:t>
            </a:r>
          </a:p>
          <a:p>
            <a:r>
              <a:rPr lang="ru-RU" sz="1400" u="sng" dirty="0"/>
              <a:t>Упражнение «Колыбелька»</a:t>
            </a:r>
            <a:endParaRPr lang="ru-RU" sz="1400" dirty="0"/>
          </a:p>
          <a:p>
            <a:r>
              <a:rPr lang="ru-RU" sz="1400" dirty="0"/>
              <a:t>В колыбельке золотой	</a:t>
            </a:r>
          </a:p>
          <a:p>
            <a:r>
              <a:rPr lang="ru-RU" sz="1400" dirty="0"/>
              <a:t>Спало солнце за рекой.	</a:t>
            </a:r>
          </a:p>
          <a:p>
            <a:r>
              <a:rPr lang="ru-RU" sz="1400" dirty="0"/>
              <a:t>Встало солнце поутру,	</a:t>
            </a:r>
          </a:p>
          <a:p>
            <a:r>
              <a:rPr lang="ru-RU" sz="1400" dirty="0"/>
              <a:t>Разбудило детвору.	</a:t>
            </a:r>
          </a:p>
          <a:p>
            <a:r>
              <a:rPr lang="ru-RU" sz="1400" dirty="0"/>
              <a:t>Вышли детки погулять,	</a:t>
            </a:r>
          </a:p>
          <a:p>
            <a:r>
              <a:rPr lang="ru-RU" sz="1400" dirty="0"/>
              <a:t>Стали прыгать и скакать</a:t>
            </a:r>
            <a:r>
              <a:rPr lang="ru-RU" sz="1400" dirty="0" smtClean="0"/>
              <a:t>.</a:t>
            </a:r>
          </a:p>
          <a:p>
            <a:r>
              <a:rPr lang="ru-RU" sz="1400" b="1" dirty="0"/>
              <a:t>Пальчиковая гимнастика «Гномы»</a:t>
            </a:r>
            <a:endParaRPr lang="ru-RU" sz="1400" dirty="0"/>
          </a:p>
          <a:p>
            <a:r>
              <a:rPr lang="ru-RU" sz="1400" dirty="0"/>
              <a:t>Побежали вдоль реки</a:t>
            </a:r>
          </a:p>
          <a:p>
            <a:r>
              <a:rPr lang="ru-RU" sz="1400" dirty="0"/>
              <a:t> (Ладошками хлопаем по столу).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ы для презентаций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2" b="2031"/>
          <a:stretch/>
        </p:blipFill>
        <p:spPr bwMode="auto">
          <a:xfrm>
            <a:off x="18375" y="7212739"/>
            <a:ext cx="6844368" cy="19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184" y="395536"/>
            <a:ext cx="640871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Гномы наперегонки.</a:t>
            </a:r>
          </a:p>
          <a:p>
            <a:r>
              <a:rPr lang="ru-RU" sz="1400" dirty="0"/>
              <a:t>Видит гном — какой-то дом.</a:t>
            </a:r>
          </a:p>
          <a:p>
            <a:r>
              <a:rPr lang="ru-RU" sz="1400" dirty="0"/>
              <a:t> (Руки складываем домиком).</a:t>
            </a:r>
          </a:p>
          <a:p>
            <a:r>
              <a:rPr lang="ru-RU" sz="1400" dirty="0"/>
              <a:t>  Тук-тук-тук —</a:t>
            </a:r>
          </a:p>
          <a:p>
            <a:r>
              <a:rPr lang="ru-RU" sz="1400" dirty="0"/>
              <a:t>(Стучим по столу кулачком),</a:t>
            </a:r>
          </a:p>
          <a:p>
            <a:r>
              <a:rPr lang="ru-RU" sz="1400" dirty="0"/>
              <a:t>Живет кто в нем?</a:t>
            </a:r>
          </a:p>
          <a:p>
            <a:r>
              <a:rPr lang="ru-RU" sz="1400" dirty="0"/>
              <a:t>(показываем пальчиком).</a:t>
            </a:r>
          </a:p>
          <a:p>
            <a:r>
              <a:rPr lang="ru-RU" sz="1400" dirty="0"/>
              <a:t>В нем живет такой же гном!</a:t>
            </a:r>
          </a:p>
          <a:p>
            <a:r>
              <a:rPr lang="ru-RU" sz="1400" dirty="0"/>
              <a:t> (Показываем большой палец).</a:t>
            </a:r>
          </a:p>
          <a:p>
            <a:r>
              <a:rPr lang="ru-RU" sz="1400" dirty="0"/>
              <a:t>Стали гномы вместе жить.</a:t>
            </a:r>
          </a:p>
          <a:p>
            <a:r>
              <a:rPr lang="ru-RU" sz="1400" dirty="0"/>
              <a:t>(Теперь оба больших пальца).</a:t>
            </a:r>
          </a:p>
          <a:p>
            <a:r>
              <a:rPr lang="ru-RU" sz="1400" dirty="0"/>
              <a:t>В горы лазать, </a:t>
            </a:r>
          </a:p>
          <a:p>
            <a:r>
              <a:rPr lang="ru-RU" sz="1400" dirty="0"/>
              <a:t>(Ладошками «ходим» по коленям).</a:t>
            </a:r>
          </a:p>
          <a:p>
            <a:r>
              <a:rPr lang="ru-RU" sz="1400" dirty="0"/>
              <a:t>В лес </a:t>
            </a:r>
            <a:r>
              <a:rPr lang="ru-RU" sz="1400" dirty="0" err="1"/>
              <a:t>ходить,Дрова</a:t>
            </a:r>
            <a:r>
              <a:rPr lang="ru-RU" sz="1400" dirty="0"/>
              <a:t> рубить,</a:t>
            </a:r>
          </a:p>
          <a:p>
            <a:r>
              <a:rPr lang="ru-RU" sz="1400" dirty="0"/>
              <a:t>(Руки на голову, затем ребром одной</a:t>
            </a:r>
          </a:p>
          <a:p>
            <a:r>
              <a:rPr lang="ru-RU" sz="1400" dirty="0"/>
              <a:t>ладони ударяем по другой,)</a:t>
            </a:r>
          </a:p>
          <a:p>
            <a:r>
              <a:rPr lang="ru-RU" sz="1400" dirty="0"/>
              <a:t>Кашу </a:t>
            </a:r>
            <a:r>
              <a:rPr lang="ru-RU" sz="1400" dirty="0" err="1"/>
              <a:t>варить,деток</a:t>
            </a:r>
            <a:r>
              <a:rPr lang="ru-RU" sz="1400" dirty="0"/>
              <a:t> кормить.</a:t>
            </a:r>
          </a:p>
          <a:p>
            <a:r>
              <a:rPr lang="ru-RU" sz="1400" dirty="0"/>
              <a:t>(указательным пальцем</a:t>
            </a:r>
          </a:p>
          <a:p>
            <a:r>
              <a:rPr lang="ru-RU" sz="1400" dirty="0"/>
              <a:t>водим по ладони.</a:t>
            </a:r>
          </a:p>
          <a:p>
            <a:r>
              <a:rPr lang="ru-RU" sz="1400" dirty="0"/>
              <a:t> Угощаем друг друга.)</a:t>
            </a:r>
          </a:p>
          <a:p>
            <a:r>
              <a:rPr lang="ru-RU" sz="1400" b="1" dirty="0"/>
              <a:t>3.Музыкально-ритмическая часть.</a:t>
            </a:r>
          </a:p>
          <a:p>
            <a:r>
              <a:rPr lang="ru-RU" sz="1400" b="1" dirty="0"/>
              <a:t>Игра «Мяч» </a:t>
            </a:r>
          </a:p>
          <a:p>
            <a:r>
              <a:rPr lang="ru-RU" sz="1400" dirty="0"/>
              <a:t>Дети и родители садятся на пол напротив друг друга, держа в руках мяч. По предложению психолога родители прокатывают мячик по ногам и рукам ребенка, потом могут поменяться ролями. Родители проговаривают стихотворение.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Тише</a:t>
            </a:r>
            <a:r>
              <a:rPr lang="ru-RU" sz="1400" dirty="0"/>
              <a:t>, мяч, не торопись. </a:t>
            </a:r>
            <a:endParaRPr lang="ru-RU" sz="1400" dirty="0" smtClean="0"/>
          </a:p>
          <a:p>
            <a:r>
              <a:rPr lang="ru-RU" sz="1400" dirty="0" smtClean="0"/>
              <a:t>Ты </a:t>
            </a:r>
            <a:r>
              <a:rPr lang="ru-RU" sz="1400" dirty="0"/>
              <a:t>по ручкам прокатись, </a:t>
            </a:r>
            <a:endParaRPr lang="ru-RU" sz="1400" dirty="0" smtClean="0"/>
          </a:p>
          <a:p>
            <a:r>
              <a:rPr lang="ru-RU" sz="1400" dirty="0" smtClean="0"/>
              <a:t>Ты </a:t>
            </a:r>
            <a:r>
              <a:rPr lang="ru-RU" sz="1400" dirty="0"/>
              <a:t>по ножкам прокатись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обратно воротись.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Друг </a:t>
            </a:r>
            <a:r>
              <a:rPr lang="ru-RU" sz="1400" dirty="0"/>
              <a:t>веселый, мячик мой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Всюду, всюду ты со мной! Раз, два, три, четыре, пять,</a:t>
            </a:r>
          </a:p>
          <a:p>
            <a:r>
              <a:rPr lang="ru-RU" sz="1400" dirty="0"/>
              <a:t>Хорошо с тобой играть!	</a:t>
            </a:r>
          </a:p>
          <a:p>
            <a:r>
              <a:rPr lang="ru-RU" sz="1400" dirty="0"/>
              <a:t>(дети и родители подходят в центр, в конце   отворачиваются в разные стороны и выбрасывают мячи. Далее свободная игра в парах или группой).</a:t>
            </a:r>
          </a:p>
          <a:p>
            <a:r>
              <a:rPr lang="ru-RU" sz="1400" b="1" dirty="0"/>
              <a:t> </a:t>
            </a:r>
          </a:p>
        </p:txBody>
      </p:sp>
      <p:pic>
        <p:nvPicPr>
          <p:cNvPr id="1027" name="Picture 3" descr="C:\Users\Аида\Desktop\МНВ\IMG_3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899592"/>
            <a:ext cx="316141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36"/>
          <a:stretch/>
        </p:blipFill>
        <p:spPr bwMode="auto">
          <a:xfrm>
            <a:off x="0" y="6778281"/>
            <a:ext cx="6887098" cy="2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193" y="179512"/>
            <a:ext cx="64087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Игра «Волшебная палочка»</a:t>
            </a:r>
          </a:p>
          <a:p>
            <a:r>
              <a:rPr lang="ru-RU" sz="1400" b="1" dirty="0"/>
              <a:t> </a:t>
            </a:r>
          </a:p>
          <a:p>
            <a:r>
              <a:rPr lang="ru-RU" sz="1400" b="1" dirty="0"/>
              <a:t>Описание игры. </a:t>
            </a:r>
            <a:r>
              <a:rPr lang="ru-RU" sz="1400" dirty="0"/>
              <a:t>Инструктор показывает детям волшебную палочку-гимнастическую палку. Каждой паре(родитель-ребенок) дает палочку, которая кладётся на пол и через которую нужно перепрыгнуть двумя ногами.</a:t>
            </a:r>
            <a:endParaRPr lang="ru-RU" sz="1400" b="1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Игра  </a:t>
            </a:r>
            <a:r>
              <a:rPr lang="ru-RU" sz="1400" b="1" dirty="0"/>
              <a:t>«Веселые зайчата».</a:t>
            </a:r>
          </a:p>
          <a:p>
            <a:r>
              <a:rPr lang="ru-RU" sz="1400" b="1" dirty="0"/>
              <a:t>Цель игры:</a:t>
            </a:r>
            <a:r>
              <a:rPr lang="ru-RU" sz="1400" dirty="0"/>
              <a:t> Развивать речевую активность детей, упражнять в умение в соответствии с текстом выполнять движения. Упражнять в прыжках на двух ногах.</a:t>
            </a:r>
            <a:endParaRPr lang="ru-RU" sz="1400" b="1" dirty="0"/>
          </a:p>
          <a:p>
            <a:r>
              <a:rPr lang="ru-RU" sz="1400" i="1" dirty="0"/>
              <a:t> </a:t>
            </a:r>
            <a:endParaRPr lang="ru-RU" sz="1400" b="1" dirty="0"/>
          </a:p>
          <a:p>
            <a:r>
              <a:rPr lang="ru-RU" sz="1400" dirty="0"/>
              <a:t>Ну-ка, дружно все присели,                                           Присесть на корточки.</a:t>
            </a:r>
            <a:endParaRPr lang="ru-RU" sz="1400" b="1" dirty="0"/>
          </a:p>
          <a:p>
            <a:r>
              <a:rPr lang="ru-RU" sz="1400" dirty="0"/>
              <a:t>Друг на друга поглядели.                                               Поглядеть друг на друга.</a:t>
            </a:r>
            <a:endParaRPr lang="ru-RU" sz="1400" b="1" dirty="0"/>
          </a:p>
          <a:p>
            <a:r>
              <a:rPr lang="ru-RU" sz="1400" dirty="0"/>
              <a:t>Лапками похлопали:                                                       Хлопки в ладоши.</a:t>
            </a:r>
            <a:endParaRPr lang="ru-RU" sz="1400" b="1" dirty="0"/>
          </a:p>
          <a:p>
            <a:r>
              <a:rPr lang="ru-RU" sz="1400" dirty="0"/>
              <a:t>Хлоп да хлоп, хлоп да хлоп.</a:t>
            </a:r>
            <a:endParaRPr lang="ru-RU" sz="1400" b="1" dirty="0"/>
          </a:p>
          <a:p>
            <a:r>
              <a:rPr lang="ru-RU" sz="1400" dirty="0"/>
              <a:t>Что у зайцев на макушке?                                             Показ ушей на голове.</a:t>
            </a:r>
            <a:endParaRPr lang="ru-RU" sz="1400" b="1" dirty="0"/>
          </a:p>
          <a:p>
            <a:r>
              <a:rPr lang="ru-RU" sz="1400" dirty="0"/>
              <a:t> - Пляшут весело там ушки.</a:t>
            </a:r>
            <a:endParaRPr lang="ru-RU" sz="1400" b="1" dirty="0"/>
          </a:p>
          <a:p>
            <a:r>
              <a:rPr lang="ru-RU" sz="1400" dirty="0"/>
              <a:t>Раз подскок, два подскок –                                            Встать, прыжки на месте.</a:t>
            </a:r>
            <a:endParaRPr lang="ru-RU" sz="1400" b="1" dirty="0"/>
          </a:p>
          <a:p>
            <a:r>
              <a:rPr lang="ru-RU" sz="1400" dirty="0"/>
              <a:t>Поскакали все в лесок.                                                   Прыжки с передвижением вперед.</a:t>
            </a:r>
            <a:endParaRPr lang="ru-RU" sz="1400" b="1" dirty="0"/>
          </a:p>
          <a:p>
            <a:r>
              <a:rPr lang="ru-RU" sz="1400" dirty="0"/>
              <a:t> </a:t>
            </a:r>
            <a:endParaRPr lang="ru-RU" sz="1400" b="1" dirty="0"/>
          </a:p>
          <a:p>
            <a:r>
              <a:rPr lang="ru-RU" sz="1400" b="1" dirty="0"/>
              <a:t> </a:t>
            </a:r>
          </a:p>
          <a:p>
            <a:r>
              <a:rPr lang="ru-RU" sz="1400" b="1" dirty="0"/>
              <a:t>Пальчиковая гимнастика «Этот пальчик мой танцует» </a:t>
            </a:r>
            <a:r>
              <a:rPr lang="ru-RU" sz="1400" dirty="0"/>
              <a:t>(</a:t>
            </a:r>
            <a:r>
              <a:rPr lang="ru-RU" sz="1400" dirty="0" err="1"/>
              <a:t>см.встречу</a:t>
            </a:r>
            <a:r>
              <a:rPr lang="ru-RU" sz="1400" dirty="0"/>
              <a:t> №5)</a:t>
            </a:r>
          </a:p>
          <a:p>
            <a:r>
              <a:rPr lang="ru-RU" sz="1400" b="1" dirty="0"/>
              <a:t>4.Творческая часть. </a:t>
            </a:r>
            <a:endParaRPr lang="ru-RU" sz="1400" dirty="0"/>
          </a:p>
          <a:p>
            <a:r>
              <a:rPr lang="ru-RU" sz="1400" b="1" dirty="0"/>
              <a:t>Работа с цветной бумагой «Веселые мячики» (в технике рваная аппликация)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5.Музыкально-ритмическая </a:t>
            </a:r>
            <a:r>
              <a:rPr lang="ru-RU" sz="1400" b="1" dirty="0"/>
              <a:t>часть.</a:t>
            </a:r>
            <a:endParaRPr lang="ru-RU" sz="1400" dirty="0"/>
          </a:p>
          <a:p>
            <a:r>
              <a:rPr lang="ru-RU" sz="1400" b="1" dirty="0"/>
              <a:t>Упражнение «Водичка».</a:t>
            </a:r>
            <a:endParaRPr lang="ru-RU" sz="1400" dirty="0"/>
          </a:p>
          <a:p>
            <a:r>
              <a:rPr lang="ru-RU" sz="1400" dirty="0"/>
              <a:t>Водичка, водичка! Умой моё личико.</a:t>
            </a:r>
          </a:p>
          <a:p>
            <a:r>
              <a:rPr lang="ru-RU" sz="1400" dirty="0"/>
              <a:t>Чтоб глазки блестели, чтоб щечки краснели,</a:t>
            </a:r>
          </a:p>
          <a:p>
            <a:r>
              <a:rPr lang="ru-RU" sz="1400" dirty="0"/>
              <a:t>Чтоб кусался зубок, чтоб смеялся роток.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45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й де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1424" r="20768" b="3202"/>
          <a:stretch/>
        </p:blipFill>
        <p:spPr bwMode="auto">
          <a:xfrm>
            <a:off x="0" y="683568"/>
            <a:ext cx="3501008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8760" y="251520"/>
            <a:ext cx="5472608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Игра  «Весёлая зарядка».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 smtClean="0"/>
              <a:t>Малыши, малыши – </a:t>
            </a:r>
          </a:p>
          <a:p>
            <a:r>
              <a:rPr lang="ru-RU" sz="1400" dirty="0" smtClean="0"/>
              <a:t>Дружные </a:t>
            </a:r>
            <a:r>
              <a:rPr lang="ru-RU" sz="1400" dirty="0"/>
              <a:t>ребятки.</a:t>
            </a:r>
          </a:p>
          <a:p>
            <a:r>
              <a:rPr lang="ru-RU" sz="1400" dirty="0"/>
              <a:t>Малыши, малыши</a:t>
            </a:r>
          </a:p>
          <a:p>
            <a:r>
              <a:rPr lang="ru-RU" sz="1400" dirty="0"/>
              <a:t>Вышли на зарядку.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Раз-два-три, раз-два-три,</a:t>
            </a:r>
          </a:p>
          <a:p>
            <a:r>
              <a:rPr lang="ru-RU" sz="1400" dirty="0" smtClean="0"/>
              <a:t>Ноги поднимайте.</a:t>
            </a:r>
          </a:p>
          <a:p>
            <a:r>
              <a:rPr lang="ru-RU" sz="1400" dirty="0" smtClean="0"/>
              <a:t>Раз-два-три, раз-два-три,</a:t>
            </a:r>
          </a:p>
          <a:p>
            <a:r>
              <a:rPr lang="ru-RU" sz="1400" dirty="0" smtClean="0"/>
              <a:t>Веселей шагайте.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Раз-два-три</a:t>
            </a:r>
            <a:r>
              <a:rPr lang="ru-RU" sz="1400" dirty="0"/>
              <a:t>, раз-два-три,</a:t>
            </a:r>
          </a:p>
          <a:p>
            <a:r>
              <a:rPr lang="ru-RU" sz="1400" dirty="0"/>
              <a:t>Подтянитесь дружно.</a:t>
            </a:r>
          </a:p>
          <a:p>
            <a:r>
              <a:rPr lang="ru-RU" sz="1400" dirty="0"/>
              <a:t>Раз-два-три, раз-два-три,</a:t>
            </a:r>
          </a:p>
          <a:p>
            <a:r>
              <a:rPr lang="ru-RU" sz="1400" dirty="0"/>
              <a:t>Закаляться нужно.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Раз-два-три</a:t>
            </a:r>
            <a:r>
              <a:rPr lang="ru-RU" sz="1400" dirty="0"/>
              <a:t>, раз-два-три,</a:t>
            </a:r>
          </a:p>
          <a:p>
            <a:r>
              <a:rPr lang="ru-RU" sz="1400" dirty="0"/>
              <a:t>Сели и привстали.</a:t>
            </a:r>
          </a:p>
          <a:p>
            <a:r>
              <a:rPr lang="ru-RU" sz="1400" dirty="0"/>
              <a:t>Раз-два-три, раз-два-три,</a:t>
            </a:r>
          </a:p>
          <a:p>
            <a:r>
              <a:rPr lang="ru-RU" sz="1400" dirty="0"/>
              <a:t>Ноги крепче стали.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Малыши</a:t>
            </a:r>
            <a:r>
              <a:rPr lang="ru-RU" sz="1400" dirty="0"/>
              <a:t>, малыши –</a:t>
            </a:r>
          </a:p>
          <a:p>
            <a:r>
              <a:rPr lang="ru-RU" sz="1400" dirty="0"/>
              <a:t>Дружные ребятки.</a:t>
            </a:r>
          </a:p>
          <a:p>
            <a:r>
              <a:rPr lang="ru-RU" sz="1400" dirty="0"/>
              <a:t>Малыши, малыши</a:t>
            </a:r>
          </a:p>
          <a:p>
            <a:r>
              <a:rPr lang="ru-RU" sz="1400" dirty="0"/>
              <a:t>Сделали зарядку.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Игровой массаж «Паучок»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dirty="0" smtClean="0"/>
              <a:t>Ребенок </a:t>
            </a:r>
            <a:r>
              <a:rPr lang="ru-RU" sz="1400" dirty="0"/>
              <a:t>лежит животом на коленях у родителя.</a:t>
            </a:r>
            <a:br>
              <a:rPr lang="ru-RU" sz="1400" dirty="0"/>
            </a:br>
            <a:r>
              <a:rPr lang="ru-RU" sz="1400" dirty="0" err="1" smtClean="0"/>
              <a:t>Пау-паучина</a:t>
            </a:r>
            <a:r>
              <a:rPr lang="ru-RU" sz="1400" dirty="0"/>
              <a:t>.                                Плавно водим по спине</a:t>
            </a:r>
            <a:br>
              <a:rPr lang="ru-RU" sz="1400" dirty="0"/>
            </a:br>
            <a:r>
              <a:rPr lang="ru-RU" sz="1400" dirty="0"/>
              <a:t>Паутинку шил.                             Указательным пальцем по спирали,</a:t>
            </a:r>
            <a:br>
              <a:rPr lang="ru-RU" sz="1400" dirty="0"/>
            </a:br>
            <a:r>
              <a:rPr lang="ru-RU" sz="1400" dirty="0"/>
              <a:t>Вдруг закапал дождик,                Постукиваем пальцами по спине,</a:t>
            </a:r>
            <a:br>
              <a:rPr lang="ru-RU" sz="1400" dirty="0"/>
            </a:br>
            <a:r>
              <a:rPr lang="ru-RU" sz="1400" dirty="0"/>
              <a:t>Паутинку смыл.                            Мягко поглаживаем от шейки</a:t>
            </a:r>
            <a:br>
              <a:rPr lang="ru-RU" sz="1400" dirty="0"/>
            </a:br>
            <a:r>
              <a:rPr lang="ru-RU" sz="1400" dirty="0"/>
              <a:t>Солнышко всходит,                     К пояснице, затем от поясницы</a:t>
            </a:r>
            <a:br>
              <a:rPr lang="ru-RU" sz="1400" dirty="0"/>
            </a:br>
            <a:r>
              <a:rPr lang="ru-RU" sz="1400" dirty="0"/>
              <a:t>Стало припекать.                         К шейке.</a:t>
            </a:r>
            <a:br>
              <a:rPr lang="ru-RU" sz="1400" dirty="0"/>
            </a:br>
            <a:r>
              <a:rPr lang="ru-RU" sz="1400" dirty="0" err="1"/>
              <a:t>Пау-паучина</a:t>
            </a:r>
            <a:r>
              <a:rPr lang="ru-RU" sz="1400" dirty="0"/>
              <a:t>.                               Снова указательным пальцем по</a:t>
            </a:r>
            <a:br>
              <a:rPr lang="ru-RU" sz="1400" dirty="0"/>
            </a:br>
            <a:r>
              <a:rPr lang="ru-RU" sz="1400" dirty="0"/>
              <a:t>Трудится опять.                          По спине по спирали.</a:t>
            </a:r>
          </a:p>
          <a:p>
            <a:r>
              <a:rPr lang="ru-RU" sz="1400" dirty="0"/>
              <a:t> </a:t>
            </a:r>
            <a:r>
              <a:rPr lang="ru-RU" sz="1400" b="1" dirty="0"/>
              <a:t>6.Ритуал </a:t>
            </a:r>
            <a:r>
              <a:rPr lang="ru-RU" sz="1400" b="1" dirty="0" smtClean="0"/>
              <a:t>прощания</a:t>
            </a:r>
          </a:p>
          <a:p>
            <a:r>
              <a:rPr lang="ru-RU" sz="1400" dirty="0"/>
              <a:t>Дружно хлопнули в ладоши. </a:t>
            </a:r>
          </a:p>
          <a:p>
            <a:r>
              <a:rPr lang="ru-RU" sz="1400" dirty="0"/>
              <a:t>Вместе топнули ногой. </a:t>
            </a:r>
          </a:p>
          <a:p>
            <a:r>
              <a:rPr lang="ru-RU" sz="1400" dirty="0"/>
              <a:t>Все, во что мы здесь играли</a:t>
            </a:r>
          </a:p>
          <a:p>
            <a:r>
              <a:rPr lang="ru-RU" sz="1400" dirty="0"/>
              <a:t>Мы запомнили с тобой.</a:t>
            </a:r>
          </a:p>
          <a:p>
            <a:r>
              <a:rPr lang="ru-RU" sz="1400" dirty="0"/>
              <a:t>До свиданья всем сказали.</a:t>
            </a:r>
          </a:p>
          <a:p>
            <a:r>
              <a:rPr lang="ru-RU" sz="1400" dirty="0"/>
              <a:t>Отправляемся домой.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</TotalTime>
  <Words>302</Words>
  <Application>Microsoft Office PowerPoint</Application>
  <PresentationFormat>Экран (4:3)</PresentationFormat>
  <Paragraphs>122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</dc:creator>
  <cp:lastModifiedBy>Аида</cp:lastModifiedBy>
  <cp:revision>35</cp:revision>
  <cp:lastPrinted>2016-11-27T16:49:34Z</cp:lastPrinted>
  <dcterms:created xsi:type="dcterms:W3CDTF">2016-11-27T16:17:14Z</dcterms:created>
  <dcterms:modified xsi:type="dcterms:W3CDTF">2016-12-04T17:38:12Z</dcterms:modified>
</cp:coreProperties>
</file>