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833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742" y="-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1.hellowallpaper.com/art_bulletin-board--02_19-192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99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641" y="2072680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33D76"/>
                </a:solidFill>
              </a:rPr>
              <a:t>МДОУ Некоузский детский сад </a:t>
            </a:r>
            <a:r>
              <a:rPr lang="ru-RU" sz="2400" b="1" dirty="0" smtClean="0">
                <a:solidFill>
                  <a:srgbClr val="833D76"/>
                </a:solidFill>
              </a:rPr>
              <a:t> №</a:t>
            </a:r>
            <a:r>
              <a:rPr lang="ru-RU" sz="2400" b="1" dirty="0">
                <a:solidFill>
                  <a:srgbClr val="833D76"/>
                </a:solidFill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961" y="3368824"/>
            <a:ext cx="606608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0099"/>
                </a:solidFill>
                <a:effectLst/>
                <a:latin typeface="Monotype Corsiva" panose="03010101010201010101" pitchFamily="66" charset="0"/>
              </a:rPr>
              <a:t>Сценарий развлечения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990099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0099"/>
                </a:solidFill>
                <a:latin typeface="Monotype Corsiva" panose="03010101010201010101" pitchFamily="66" charset="0"/>
              </a:rPr>
              <a:t>«Весна пришла </a:t>
            </a:r>
            <a:endParaRPr lang="ru-RU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990099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0099"/>
                </a:solidFill>
                <a:latin typeface="Monotype Corsiva" panose="03010101010201010101" pitchFamily="66" charset="0"/>
              </a:rPr>
              <a:t>и </a:t>
            </a: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0099"/>
                </a:solidFill>
                <a:latin typeface="Monotype Corsiva" panose="03010101010201010101" pitchFamily="66" charset="0"/>
              </a:rPr>
              <a:t>всем радость принесла</a:t>
            </a: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0099"/>
                </a:solidFill>
                <a:latin typeface="Monotype Corsiva" panose="03010101010201010101" pitchFamily="66" charset="0"/>
              </a:rPr>
              <a:t>»</a:t>
            </a:r>
          </a:p>
          <a:p>
            <a:pPr algn="ctr"/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990099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7427" y="8337376"/>
            <a:ext cx="24190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0099"/>
                </a:solidFill>
                <a:effectLst/>
              </a:rPr>
              <a:t>Апрель 2016</a:t>
            </a:r>
            <a:endParaRPr lang="ru-RU" sz="32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99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2560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03c/0001e883-e98cd6ed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9"/>
            <a:ext cx="6858000" cy="99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4704" y="1136575"/>
            <a:ext cx="59046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Список использованной литературы:</a:t>
            </a:r>
            <a:endParaRPr lang="ru-RU" b="1" dirty="0"/>
          </a:p>
          <a:p>
            <a:pPr marL="342900" indent="-342900">
              <a:buAutoNum type="arabicPeriod"/>
            </a:pPr>
            <a:r>
              <a:rPr lang="ru-RU" dirty="0" err="1" smtClean="0"/>
              <a:t>Картушина</a:t>
            </a:r>
            <a:r>
              <a:rPr lang="ru-RU" dirty="0" smtClean="0"/>
              <a:t> </a:t>
            </a:r>
            <a:r>
              <a:rPr lang="ru-RU" dirty="0"/>
              <a:t>М. Ю. Сценарии  </a:t>
            </a:r>
            <a:r>
              <a:rPr lang="ru-RU" dirty="0" smtClean="0"/>
              <a:t>развлечений для </a:t>
            </a:r>
            <a:r>
              <a:rPr lang="ru-RU" dirty="0"/>
              <a:t>детей  </a:t>
            </a:r>
            <a:r>
              <a:rPr lang="ru-RU" dirty="0" smtClean="0"/>
              <a:t>раннего возраста  </a:t>
            </a:r>
            <a:r>
              <a:rPr lang="ru-RU" dirty="0"/>
              <a:t>– М.: ТЦ Сфера, 2004. – 128 с.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«Музыкальный руководитель» №8 2011 г.; Издательский дом «Воспитание дошкольника»; Главный редактор Т.Б. </a:t>
            </a:r>
            <a:r>
              <a:rPr lang="ru-RU" dirty="0" err="1"/>
              <a:t>Корябина</a:t>
            </a:r>
            <a:r>
              <a:rPr lang="ru-RU" dirty="0"/>
              <a:t>.</a:t>
            </a:r>
          </a:p>
          <a:p>
            <a:r>
              <a:rPr lang="ru-RU" dirty="0"/>
              <a:t>3. Н. Луконина, Л. </a:t>
            </a:r>
            <a:r>
              <a:rPr lang="ru-RU" dirty="0" err="1"/>
              <a:t>Чадова</a:t>
            </a:r>
            <a:r>
              <a:rPr lang="ru-RU" dirty="0"/>
              <a:t> «Праздник в детском саду для детей от </a:t>
            </a:r>
            <a:r>
              <a:rPr lang="ru-RU" dirty="0" smtClean="0"/>
              <a:t>1 </a:t>
            </a:r>
            <a:r>
              <a:rPr lang="ru-RU" dirty="0"/>
              <a:t>до </a:t>
            </a:r>
            <a:r>
              <a:rPr lang="ru-RU" dirty="0" smtClean="0"/>
              <a:t>2 </a:t>
            </a:r>
            <a:r>
              <a:rPr lang="ru-RU" dirty="0"/>
              <a:t>лет»; 5-ое изд.-</a:t>
            </a:r>
            <a:r>
              <a:rPr lang="ru-RU" dirty="0" err="1"/>
              <a:t>М.Айрис</a:t>
            </a:r>
            <a:r>
              <a:rPr lang="ru-RU" dirty="0"/>
              <a:t>-пресс, 2007.</a:t>
            </a:r>
          </a:p>
          <a:p>
            <a:r>
              <a:rPr lang="ru-RU" dirty="0"/>
              <a:t>4. «Праздники в детском саду» Михайлова М.А., Академия развития Академия и Ко, 1998 (серия «Детский сад: день за днем»).</a:t>
            </a:r>
          </a:p>
          <a:p>
            <a:r>
              <a:rPr lang="ru-RU" dirty="0"/>
              <a:t> </a:t>
            </a:r>
            <a:r>
              <a:rPr lang="ru-RU" b="1" i="1" dirty="0" smtClean="0"/>
              <a:t>Использованные </a:t>
            </a:r>
            <a:r>
              <a:rPr lang="ru-RU" b="1" i="1" dirty="0"/>
              <a:t>материалы и Интернет-ресурсы: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Шумовые и звуковые эффекты: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muzruk.if.ua/</a:t>
            </a:r>
            <a:r>
              <a:rPr lang="ru-RU" dirty="0" err="1"/>
              <a:t>pesni</a:t>
            </a:r>
            <a:r>
              <a:rPr lang="ru-RU" dirty="0"/>
              <a:t>/</a:t>
            </a:r>
            <a:r>
              <a:rPr lang="ru-RU" dirty="0" err="1"/>
              <a:t>minusovki?start</a:t>
            </a:r>
            <a:r>
              <a:rPr lang="ru-RU" dirty="0"/>
              <a:t>=5,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xmusic.me/q/lsm8y7Xm5cmQxorktv...Hi797n8pYyS5IjG/</a:t>
            </a:r>
            <a:r>
              <a:rPr lang="ru-RU" dirty="0" err="1"/>
              <a:t>page</a:t>
            </a:r>
            <a:r>
              <a:rPr lang="ru-RU" dirty="0"/>
              <a:t>/2/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музыка М. </a:t>
            </a:r>
            <a:r>
              <a:rPr lang="ru-RU" dirty="0" err="1"/>
              <a:t>Еремеевой</a:t>
            </a:r>
            <a:r>
              <a:rPr lang="ru-RU" dirty="0"/>
              <a:t>, </a:t>
            </a:r>
            <a:r>
              <a:rPr lang="ru-RU" dirty="0" err="1"/>
              <a:t>С.Мерзляковой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x-minus.org/</a:t>
            </a:r>
            <a:r>
              <a:rPr lang="ru-RU" dirty="0" err="1"/>
              <a:t>track</a:t>
            </a:r>
            <a:r>
              <a:rPr lang="ru-RU" dirty="0"/>
              <a:t>/120306/мария-войнова-про-весну.html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www.maam.ru/detskijsad/scenarii-prazdnik-ptic-53639.html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b-track.ru/</a:t>
            </a:r>
            <a:r>
              <a:rPr lang="ru-RU" dirty="0" err="1"/>
              <a:t>song</a:t>
            </a:r>
            <a:r>
              <a:rPr lang="ru-RU" dirty="0"/>
              <a:t>/118598/Детские-Песни/Весенняя-капель/</a:t>
            </a:r>
          </a:p>
        </p:txBody>
      </p:sp>
    </p:spTree>
    <p:extLst>
      <p:ext uri="{BB962C8B-B14F-4D97-AF65-F5344CB8AC3E}">
        <p14:creationId xmlns:p14="http://schemas.microsoft.com/office/powerpoint/2010/main" val="163484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03c/0001e883-e98cd6ed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9"/>
            <a:ext cx="6858000" cy="99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672" y="1496616"/>
            <a:ext cx="61926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 коммуникативные навыки детей раннего возраста.</a:t>
            </a:r>
          </a:p>
          <a:p>
            <a:r>
              <a:rPr lang="ru-RU" b="1" dirty="0" smtClean="0"/>
              <a:t>Задачи:</a:t>
            </a:r>
            <a:endParaRPr lang="ru-RU" b="1" dirty="0"/>
          </a:p>
          <a:p>
            <a:r>
              <a:rPr lang="ru-RU" b="1" dirty="0" smtClean="0"/>
              <a:t>Образовательные: </a:t>
            </a:r>
            <a:r>
              <a:rPr lang="ru-RU" dirty="0" smtClean="0"/>
              <a:t>Формировать умение  </a:t>
            </a:r>
            <a:r>
              <a:rPr lang="ru-RU" dirty="0" smtClean="0"/>
              <a:t>ориентироваться </a:t>
            </a:r>
            <a:r>
              <a:rPr lang="ru-RU" dirty="0"/>
              <a:t>в игровой ситуации</a:t>
            </a:r>
            <a:r>
              <a:rPr lang="ru-RU" dirty="0" smtClean="0"/>
              <a:t>;</a:t>
            </a:r>
            <a:r>
              <a:rPr lang="ru-RU" dirty="0"/>
              <a:t> </a:t>
            </a:r>
            <a:r>
              <a:rPr lang="ru-RU" dirty="0" smtClean="0"/>
              <a:t>начинать </a:t>
            </a:r>
            <a:r>
              <a:rPr lang="ru-RU" dirty="0"/>
              <a:t>движение с началом музыки и заканчивать с ее окончанием; передавать образы (птичка летает, зайка прыгает, мишка косолапый идет). </a:t>
            </a:r>
          </a:p>
          <a:p>
            <a:r>
              <a:rPr lang="ru-RU" b="1" dirty="0" smtClean="0"/>
              <a:t>Развивающие:</a:t>
            </a:r>
            <a:r>
              <a:rPr lang="ru-RU" dirty="0"/>
              <a:t> </a:t>
            </a:r>
            <a:r>
              <a:rPr lang="ru-RU" dirty="0" smtClean="0"/>
              <a:t>Развивать  эстетическое восприятие, интерес и любовь   </a:t>
            </a:r>
            <a:r>
              <a:rPr lang="ru-RU" dirty="0"/>
              <a:t>к музыке, эмоциональную отзывчивость и творческую </a:t>
            </a:r>
            <a:r>
              <a:rPr lang="ru-RU" dirty="0" smtClean="0"/>
              <a:t>активность.</a:t>
            </a:r>
            <a:endParaRPr lang="ru-RU" dirty="0"/>
          </a:p>
          <a:p>
            <a:r>
              <a:rPr lang="ru-RU" b="1" dirty="0" smtClean="0"/>
              <a:t>Воспитательные: </a:t>
            </a:r>
            <a:r>
              <a:rPr lang="ru-RU" dirty="0" smtClean="0"/>
              <a:t>воспитывать  доброжелательное </a:t>
            </a:r>
            <a:r>
              <a:rPr lang="ru-RU" dirty="0"/>
              <a:t>отношение друг к </a:t>
            </a:r>
            <a:r>
              <a:rPr lang="ru-RU" dirty="0" smtClean="0"/>
              <a:t>другу; коммуникативные </a:t>
            </a:r>
            <a:r>
              <a:rPr lang="ru-RU" dirty="0"/>
              <a:t>навыки в </a:t>
            </a:r>
            <a:r>
              <a:rPr lang="ru-RU" dirty="0" smtClean="0"/>
              <a:t>игре. </a:t>
            </a:r>
            <a:r>
              <a:rPr lang="ru-RU" b="1" dirty="0" smtClean="0"/>
              <a:t>Оборудование</a:t>
            </a:r>
            <a:r>
              <a:rPr lang="ru-RU" b="1" dirty="0"/>
              <a:t>: </a:t>
            </a:r>
            <a:r>
              <a:rPr lang="ru-RU" dirty="0"/>
              <a:t>костюм </a:t>
            </a:r>
            <a:r>
              <a:rPr lang="ru-RU" i="1" dirty="0"/>
              <a:t>«</a:t>
            </a:r>
            <a:r>
              <a:rPr lang="ru-RU" b="1" i="1" dirty="0"/>
              <a:t>Весны</a:t>
            </a:r>
            <a:r>
              <a:rPr lang="ru-RU" i="1" dirty="0"/>
              <a:t>»</a:t>
            </a:r>
            <a:r>
              <a:rPr lang="ru-RU" dirty="0"/>
              <a:t>, костюм </a:t>
            </a:r>
            <a:r>
              <a:rPr lang="ru-RU" i="1" dirty="0"/>
              <a:t>«Мишки»</a:t>
            </a:r>
            <a:r>
              <a:rPr lang="ru-RU" dirty="0"/>
              <a:t>, дидактические платочки для </a:t>
            </a:r>
            <a:r>
              <a:rPr lang="ru-RU" dirty="0" smtClean="0"/>
              <a:t>танца.</a:t>
            </a:r>
          </a:p>
          <a:p>
            <a:r>
              <a:rPr lang="ru-RU" b="1" dirty="0"/>
              <a:t>Оборудование:</a:t>
            </a:r>
            <a:r>
              <a:rPr lang="ru-RU" dirty="0"/>
              <a:t>  </a:t>
            </a:r>
            <a:r>
              <a:rPr lang="ru-RU" dirty="0" smtClean="0"/>
              <a:t>весеннее оформление </a:t>
            </a:r>
            <a:r>
              <a:rPr lang="ru-RU" dirty="0"/>
              <a:t>музыкального зала, костюмы героев, нотный материал, </a:t>
            </a:r>
            <a:r>
              <a:rPr lang="ru-RU" dirty="0" smtClean="0"/>
              <a:t>ткань, цветочки, </a:t>
            </a:r>
            <a:r>
              <a:rPr lang="ru-RU" dirty="0"/>
              <a:t>корзинка, погремушки, </a:t>
            </a:r>
            <a:r>
              <a:rPr lang="ru-RU" dirty="0" smtClean="0"/>
              <a:t>подарки</a:t>
            </a:r>
            <a:r>
              <a:rPr lang="ru-RU" dirty="0"/>
              <a:t>.</a:t>
            </a:r>
          </a:p>
          <a:p>
            <a:r>
              <a:rPr lang="ru-RU" b="1" dirty="0"/>
              <a:t>Методические приемы:</a:t>
            </a:r>
            <a:r>
              <a:rPr lang="ru-RU" dirty="0"/>
              <a:t> Художественное слово, вопросы, игра, упражнения детей, игровая ситуация, рассматривание предмета, сюрпризный момент.</a:t>
            </a:r>
          </a:p>
          <a:p>
            <a:r>
              <a:rPr lang="ru-RU" b="1" dirty="0"/>
              <a:t>Действующие лица:</a:t>
            </a:r>
            <a:r>
              <a:rPr lang="ru-RU" dirty="0"/>
              <a:t> </a:t>
            </a:r>
            <a:r>
              <a:rPr lang="ru-RU" dirty="0" smtClean="0"/>
              <a:t>Ведущий</a:t>
            </a:r>
            <a:r>
              <a:rPr lang="ru-RU" dirty="0" smtClean="0"/>
              <a:t>, весна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03c/0001e883-e98cd6ed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-5859"/>
            <a:ext cx="6858000" cy="99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2776" y="1352600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Ход развлечения:</a:t>
            </a:r>
          </a:p>
          <a:p>
            <a:r>
              <a:rPr lang="ru-RU" dirty="0"/>
              <a:t>Звучит музыка </a:t>
            </a:r>
            <a:r>
              <a:rPr lang="ru-RU" i="1" dirty="0"/>
              <a:t>«Топ-топ ножки»</a:t>
            </a:r>
            <a:r>
              <a:rPr lang="ru-RU" dirty="0"/>
              <a:t>, дети идут по залу выполняя танцевальные движения.</a:t>
            </a:r>
          </a:p>
          <a:p>
            <a:r>
              <a:rPr lang="ru-RU" b="1" dirty="0"/>
              <a:t>Ведущая: </a:t>
            </a:r>
            <a:r>
              <a:rPr lang="ru-RU" dirty="0"/>
              <a:t>Кругом цветы и песни</a:t>
            </a:r>
          </a:p>
          <a:p>
            <a:r>
              <a:rPr lang="ru-RU" dirty="0"/>
              <a:t>И солнышка лучи,</a:t>
            </a:r>
          </a:p>
          <a:p>
            <a:r>
              <a:rPr lang="ru-RU" dirty="0"/>
              <a:t>Встречают наши дети,</a:t>
            </a:r>
          </a:p>
          <a:p>
            <a:r>
              <a:rPr lang="ru-RU" dirty="0"/>
              <a:t>Весёлый день </a:t>
            </a:r>
            <a:r>
              <a:rPr lang="ru-RU" b="1" dirty="0"/>
              <a:t>весны</a:t>
            </a:r>
            <a:r>
              <a:rPr lang="ru-RU" dirty="0"/>
              <a:t>!</a:t>
            </a:r>
          </a:p>
          <a:p>
            <a:r>
              <a:rPr lang="ru-RU" dirty="0"/>
              <a:t>Дети исполняют </a:t>
            </a:r>
            <a:r>
              <a:rPr lang="ru-RU" i="1" dirty="0"/>
              <a:t>«Песню о </a:t>
            </a:r>
            <a:r>
              <a:rPr lang="ru-RU" b="1" i="1" dirty="0"/>
              <a:t>весне</a:t>
            </a:r>
            <a:r>
              <a:rPr lang="ru-RU" i="1" dirty="0"/>
              <a:t>»</a:t>
            </a:r>
            <a:endParaRPr lang="ru-RU" dirty="0"/>
          </a:p>
          <a:p>
            <a:r>
              <a:rPr lang="ru-RU" b="1" dirty="0"/>
              <a:t>Ведущая: </a:t>
            </a:r>
            <a:r>
              <a:rPr lang="ru-RU" dirty="0"/>
              <a:t>Зажурчал ручей в овражке,</a:t>
            </a:r>
          </a:p>
          <a:p>
            <a:r>
              <a:rPr lang="ru-RU" dirty="0"/>
              <a:t>Прилетели с юга пташки,</a:t>
            </a:r>
          </a:p>
          <a:p>
            <a:r>
              <a:rPr lang="ru-RU" dirty="0"/>
              <a:t>Греет солнышко с утра,</a:t>
            </a:r>
          </a:p>
          <a:p>
            <a:r>
              <a:rPr lang="ru-RU" dirty="0"/>
              <a:t>В гости к нам идёт </a:t>
            </a:r>
            <a:r>
              <a:rPr lang="ru-RU" b="1" dirty="0"/>
              <a:t>Весна</a:t>
            </a:r>
            <a:r>
              <a:rPr lang="ru-RU" dirty="0"/>
              <a:t>!</a:t>
            </a:r>
          </a:p>
          <a:p>
            <a:r>
              <a:rPr lang="ru-RU" b="1" dirty="0"/>
              <a:t>Весна</a:t>
            </a:r>
            <a:r>
              <a:rPr lang="ru-RU" dirty="0"/>
              <a:t>: Здравствуйте мои детишки и девчонки </a:t>
            </a:r>
            <a:r>
              <a:rPr lang="ru-RU" dirty="0" smtClean="0"/>
              <a:t>и</a:t>
            </a:r>
          </a:p>
          <a:p>
            <a:r>
              <a:rPr lang="ru-RU" dirty="0" smtClean="0"/>
              <a:t> </a:t>
            </a:r>
            <a:r>
              <a:rPr lang="ru-RU" dirty="0"/>
              <a:t>мальчишки.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329722"/>
            <a:ext cx="5061181" cy="3795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84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03c/0001e883-e98cd6ed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9"/>
            <a:ext cx="6858000" cy="99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6752" y="1208584"/>
            <a:ext cx="547260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Весна: </a:t>
            </a:r>
            <a:r>
              <a:rPr lang="ru-RU" dirty="0" smtClean="0"/>
              <a:t>Я</a:t>
            </a:r>
            <a:r>
              <a:rPr lang="ru-RU" dirty="0"/>
              <a:t> Весна-красна вам веселье принесла.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/>
              <a:t>танцую и пою, и вы потанцуйте со мной. </a:t>
            </a:r>
            <a:endParaRPr lang="ru-RU" dirty="0" smtClean="0"/>
          </a:p>
          <a:p>
            <a:r>
              <a:rPr lang="ru-RU" b="1" dirty="0" smtClean="0"/>
              <a:t>Музыкальный номер- </a:t>
            </a:r>
            <a:r>
              <a:rPr lang="ru-RU" dirty="0" smtClean="0"/>
              <a:t>танец</a:t>
            </a:r>
            <a:r>
              <a:rPr lang="ru-RU" dirty="0"/>
              <a:t> </a:t>
            </a:r>
            <a:r>
              <a:rPr lang="ru-RU" i="1" dirty="0"/>
              <a:t>«Малыши-розовые щёчки</a:t>
            </a:r>
            <a:r>
              <a:rPr lang="ru-RU" i="1" dirty="0" smtClean="0"/>
              <a:t>»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u="sng" dirty="0" smtClean="0"/>
          </a:p>
          <a:p>
            <a:r>
              <a:rPr lang="ru-RU" b="1" dirty="0" smtClean="0"/>
              <a:t>Ведущая</a:t>
            </a:r>
            <a:r>
              <a:rPr lang="ru-RU" b="1" dirty="0"/>
              <a:t>: </a:t>
            </a:r>
            <a:r>
              <a:rPr lang="ru-RU" dirty="0"/>
              <a:t>Весна-красна, а ты нам солнце принесла?</a:t>
            </a:r>
          </a:p>
          <a:p>
            <a:r>
              <a:rPr lang="ru-RU" b="1" dirty="0"/>
              <a:t>Весна</a:t>
            </a:r>
            <a:r>
              <a:rPr lang="ru-RU" dirty="0"/>
              <a:t>: Конечно, принесла </a:t>
            </a:r>
            <a:r>
              <a:rPr lang="ru-RU" i="1" dirty="0"/>
              <a:t>(Показывает солнышко, прикрепляет его на стену)</a:t>
            </a:r>
            <a:endParaRPr lang="ru-RU" dirty="0"/>
          </a:p>
          <a:p>
            <a:r>
              <a:rPr lang="ru-RU" dirty="0"/>
              <a:t>Солнышко лучистое, очень любят дети,</a:t>
            </a:r>
          </a:p>
          <a:p>
            <a:r>
              <a:rPr lang="ru-RU" dirty="0"/>
              <a:t>Нет теплее солнышка ничего на свете.</a:t>
            </a:r>
          </a:p>
          <a:p>
            <a:r>
              <a:rPr lang="ru-RU" dirty="0"/>
              <a:t>Весна хвалит детей, обращая внимание на звучание музыки </a:t>
            </a:r>
            <a:r>
              <a:rPr lang="ru-RU" i="1" dirty="0"/>
              <a:t>«Пение </a:t>
            </a:r>
            <a:r>
              <a:rPr lang="ru-RU" i="1" dirty="0" smtClean="0"/>
              <a:t>птиц»</a:t>
            </a:r>
            <a:r>
              <a:rPr lang="ru-RU" dirty="0" smtClean="0"/>
              <a:t>. </a:t>
            </a:r>
            <a:r>
              <a:rPr lang="ru-RU" dirty="0"/>
              <a:t> </a:t>
            </a:r>
            <a:r>
              <a:rPr lang="ru-RU" dirty="0" smtClean="0"/>
              <a:t>Это </a:t>
            </a:r>
            <a:r>
              <a:rPr lang="ru-RU" dirty="0"/>
              <a:t>птички поют </a:t>
            </a:r>
            <a:r>
              <a:rPr lang="ru-RU" i="1" dirty="0"/>
              <a:t>(показывает игрушку птички)</a:t>
            </a:r>
            <a:r>
              <a:rPr lang="ru-RU" dirty="0"/>
              <a:t>.</a:t>
            </a:r>
          </a:p>
          <a:p>
            <a:r>
              <a:rPr lang="ru-RU" dirty="0" smtClean="0"/>
              <a:t>Весна исполняет песню</a:t>
            </a:r>
            <a:r>
              <a:rPr lang="ru-RU" b="1" dirty="0"/>
              <a:t> </a:t>
            </a:r>
            <a:endParaRPr lang="ru-RU" b="1" dirty="0" smtClean="0"/>
          </a:p>
          <a:p>
            <a:r>
              <a:rPr lang="ru-RU" i="1" dirty="0" smtClean="0"/>
              <a:t>«</a:t>
            </a:r>
            <a:r>
              <a:rPr lang="ru-RU" i="1" dirty="0"/>
              <a:t>Маленькая птичка»</a:t>
            </a:r>
            <a:r>
              <a:rPr lang="ru-RU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26" y="2381250"/>
            <a:ext cx="4680521" cy="3510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84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03c/0001e883-e98cd6ed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9"/>
            <a:ext cx="6858000" cy="99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1942" y="704528"/>
            <a:ext cx="54006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сейчас малышки мы тоже в птичек превратимся. </a:t>
            </a:r>
            <a:r>
              <a:rPr lang="ru-RU" b="1" dirty="0" smtClean="0"/>
              <a:t>Музыкальный номер  </a:t>
            </a:r>
            <a:r>
              <a:rPr lang="ru-RU" b="1" i="1" dirty="0" smtClean="0"/>
              <a:t>«Птички-невелички»</a:t>
            </a:r>
            <a:r>
              <a:rPr lang="ru-RU" b="1" dirty="0" smtClean="0"/>
              <a:t>.</a:t>
            </a:r>
          </a:p>
          <a:p>
            <a:r>
              <a:rPr lang="ru-RU" dirty="0"/>
              <a:t>Ой, летели птички!</a:t>
            </a:r>
          </a:p>
          <a:p>
            <a:r>
              <a:rPr lang="ru-RU" dirty="0"/>
              <a:t>Ой, летели птички, птички-невелички. Дети «летают, машут крылышками».</a:t>
            </a:r>
          </a:p>
          <a:p>
            <a:r>
              <a:rPr lang="ru-RU" dirty="0"/>
              <a:t>Все летали, все летали, зернышек искали!</a:t>
            </a:r>
          </a:p>
          <a:p>
            <a:r>
              <a:rPr lang="ru-RU" dirty="0"/>
              <a:t>На дорожку сели, зернышек поели. Приседают, «клюют зернышки».</a:t>
            </a:r>
          </a:p>
          <a:p>
            <a:r>
              <a:rPr lang="ru-RU" dirty="0" err="1"/>
              <a:t>Клю-клю-клю</a:t>
            </a:r>
            <a:r>
              <a:rPr lang="ru-RU" dirty="0"/>
              <a:t> / 2 раза, а я зернышки люблю.</a:t>
            </a:r>
          </a:p>
          <a:p>
            <a:r>
              <a:rPr lang="ru-RU" dirty="0"/>
              <a:t>Перышки почистим. Чтобы стало чисто. Встают. «Чистят перышки».</a:t>
            </a:r>
          </a:p>
          <a:p>
            <a:r>
              <a:rPr lang="ru-RU" dirty="0"/>
              <a:t>Вот так и вот так, чтобы стало чисто.</a:t>
            </a:r>
          </a:p>
          <a:p>
            <a:r>
              <a:rPr lang="ru-RU" dirty="0"/>
              <a:t>Ой, летели птички, птички-невелички.</a:t>
            </a:r>
          </a:p>
          <a:p>
            <a:r>
              <a:rPr lang="ru-RU" dirty="0"/>
              <a:t>Все летали, все летали, зернышек искали! Дети «летают, машут крылышками».</a:t>
            </a:r>
          </a:p>
          <a:p>
            <a:endParaRPr lang="ru-RU" b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2" y="4958714"/>
            <a:ext cx="5157192" cy="3867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84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03c/0001e883-e98cd6ed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9"/>
            <a:ext cx="6858000" cy="99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6752" y="1208584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Весна</a:t>
            </a:r>
            <a:r>
              <a:rPr lang="ru-RU" dirty="0"/>
              <a:t>: Молодцы детки, я вам корзиночку принесла. Хотите посмотреть, что в ней? Дети заглядывают в корзиночку. В корзиночке  большой платок.</a:t>
            </a:r>
          </a:p>
          <a:p>
            <a:r>
              <a:rPr lang="ru-RU" b="1" dirty="0"/>
              <a:t>Музыкальный номер  </a:t>
            </a:r>
            <a:r>
              <a:rPr lang="ru-RU" b="1" i="1" dirty="0"/>
              <a:t>«Пляска с платочком»</a:t>
            </a:r>
            <a:r>
              <a:rPr lang="ru-RU" b="1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5923" r="24138" b="2235"/>
          <a:stretch/>
        </p:blipFill>
        <p:spPr>
          <a:xfrm>
            <a:off x="1229915" y="2807316"/>
            <a:ext cx="4221893" cy="4302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91876" y="7401272"/>
            <a:ext cx="54054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Весна: </a:t>
            </a:r>
            <a:r>
              <a:rPr lang="ru-RU" dirty="0" smtClean="0"/>
              <a:t>А сейчас мы поиграем</a:t>
            </a:r>
          </a:p>
          <a:p>
            <a:r>
              <a:rPr lang="ru-RU" b="1" dirty="0" smtClean="0"/>
              <a:t>Подвижная </a:t>
            </a:r>
            <a:r>
              <a:rPr lang="ru-RU" b="1" dirty="0"/>
              <a:t>игра: Дождик-дождик на дорожке.</a:t>
            </a:r>
          </a:p>
          <a:p>
            <a:r>
              <a:rPr lang="ru-RU" dirty="0"/>
              <a:t>Дождик-дождик на дорожке.</a:t>
            </a:r>
          </a:p>
          <a:p>
            <a:r>
              <a:rPr lang="ru-RU" dirty="0"/>
              <a:t>Он намочит наши ножки.</a:t>
            </a:r>
          </a:p>
          <a:p>
            <a:r>
              <a:rPr lang="ru-RU" dirty="0"/>
              <a:t>Нужно ножки поднимать,</a:t>
            </a:r>
          </a:p>
          <a:p>
            <a:r>
              <a:rPr lang="ru-RU" dirty="0"/>
              <a:t>Через лужицы скакать. </a:t>
            </a:r>
            <a:endParaRPr lang="ru-RU" dirty="0" smtClean="0"/>
          </a:p>
          <a:p>
            <a:r>
              <a:rPr lang="ru-RU" dirty="0" smtClean="0"/>
              <a:t>Дети </a:t>
            </a:r>
            <a:r>
              <a:rPr lang="ru-RU" dirty="0"/>
              <a:t>бегают, скачут</a:t>
            </a:r>
          </a:p>
        </p:txBody>
      </p:sp>
    </p:spTree>
    <p:extLst>
      <p:ext uri="{BB962C8B-B14F-4D97-AF65-F5344CB8AC3E}">
        <p14:creationId xmlns:p14="http://schemas.microsoft.com/office/powerpoint/2010/main" val="163484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03c/0001e883-e98cd6ed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9"/>
            <a:ext cx="6858000" cy="99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4744" y="1136576"/>
            <a:ext cx="5616624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 </a:t>
            </a:r>
            <a:r>
              <a:rPr lang="ru-RU" dirty="0"/>
              <a:t>наденем все сапожки,</a:t>
            </a:r>
          </a:p>
          <a:p>
            <a:r>
              <a:rPr lang="ru-RU" dirty="0"/>
              <a:t>Чтоб сухими были ножки.</a:t>
            </a:r>
          </a:p>
          <a:p>
            <a:r>
              <a:rPr lang="ru-RU" dirty="0"/>
              <a:t>Можно ног не поднимать</a:t>
            </a:r>
          </a:p>
          <a:p>
            <a:r>
              <a:rPr lang="ru-RU" dirty="0"/>
              <a:t>И по лужицам шагать.</a:t>
            </a:r>
          </a:p>
          <a:p>
            <a:r>
              <a:rPr lang="ru-RU" dirty="0"/>
              <a:t>Шлеп, шлеп-шлеп (2 раза)</a:t>
            </a:r>
          </a:p>
          <a:p>
            <a:r>
              <a:rPr lang="ru-RU" dirty="0"/>
              <a:t>И по лужицам шагать. « Шлепают по лужам»</a:t>
            </a:r>
          </a:p>
          <a:p>
            <a:r>
              <a:rPr lang="ru-RU" dirty="0"/>
              <a:t>Дождик-дождик припустил,</a:t>
            </a:r>
          </a:p>
          <a:p>
            <a:r>
              <a:rPr lang="ru-RU" dirty="0"/>
              <a:t>Всех ребяток замочил, Качают головами</a:t>
            </a:r>
          </a:p>
          <a:p>
            <a:r>
              <a:rPr lang="ru-RU" dirty="0"/>
              <a:t>Ну — скорее поспешим,</a:t>
            </a:r>
          </a:p>
          <a:p>
            <a:r>
              <a:rPr lang="ru-RU" dirty="0"/>
              <a:t>И под зонтик убежим. </a:t>
            </a:r>
            <a:endParaRPr lang="ru-RU" dirty="0" smtClean="0"/>
          </a:p>
          <a:p>
            <a:r>
              <a:rPr lang="ru-RU" dirty="0" smtClean="0"/>
              <a:t>Убегают </a:t>
            </a:r>
            <a:r>
              <a:rPr lang="ru-RU" dirty="0"/>
              <a:t>под зонтик, приседают</a:t>
            </a:r>
          </a:p>
          <a:p>
            <a:r>
              <a:rPr lang="ru-RU" b="1" dirty="0"/>
              <a:t>Игровое упражнение: </a:t>
            </a:r>
            <a:r>
              <a:rPr lang="ru-RU" dirty="0"/>
              <a:t>Ловим капли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/>
              <a:t>Ведущий: </a:t>
            </a:r>
            <a:r>
              <a:rPr lang="ru-RU" dirty="0"/>
              <a:t>Кап-кап-кап! (Открепляет тучку с дождиком и подходит к детям, просит их собрать руки в ладошки, ловить капли).</a:t>
            </a:r>
          </a:p>
          <a:p>
            <a:r>
              <a:rPr lang="ru-RU" dirty="0"/>
              <a:t>Кап-кап-кап, тук-тук-тук!</a:t>
            </a:r>
          </a:p>
          <a:p>
            <a:r>
              <a:rPr lang="ru-RU" dirty="0"/>
              <a:t>Дождик на дорожке. </a:t>
            </a:r>
            <a:endParaRPr lang="ru-RU" dirty="0" smtClean="0"/>
          </a:p>
          <a:p>
            <a:r>
              <a:rPr lang="ru-RU" dirty="0" smtClean="0"/>
              <a:t>Ловят </a:t>
            </a:r>
            <a:r>
              <a:rPr lang="ru-RU" dirty="0"/>
              <a:t>дети капли эти,</a:t>
            </a:r>
          </a:p>
          <a:p>
            <a:r>
              <a:rPr lang="ru-RU" dirty="0"/>
              <a:t>Выставив ладошки.</a:t>
            </a:r>
          </a:p>
          <a:p>
            <a:r>
              <a:rPr lang="ru-RU" b="1" dirty="0" smtClean="0"/>
              <a:t>Весна: </a:t>
            </a:r>
            <a:r>
              <a:rPr lang="ru-RU" dirty="0" smtClean="0"/>
              <a:t>Предлагает </a:t>
            </a:r>
            <a:r>
              <a:rPr lang="ru-RU" dirty="0"/>
              <a:t>детям погрозить пальчиком тучке и дождику.</a:t>
            </a:r>
          </a:p>
          <a:p>
            <a:r>
              <a:rPr lang="ru-RU" dirty="0"/>
              <a:t>Дождик, дождик,</a:t>
            </a:r>
          </a:p>
          <a:p>
            <a:r>
              <a:rPr lang="ru-RU" dirty="0"/>
              <a:t>Полно лить, малых детушек мочить!</a:t>
            </a:r>
          </a:p>
          <a:p>
            <a:r>
              <a:rPr lang="ru-RU" dirty="0"/>
              <a:t>Кап-кап-кап!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84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03c/0001e883-e98cd6ed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9"/>
            <a:ext cx="6858000" cy="99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8720" y="776536"/>
            <a:ext cx="5328592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Весна: </a:t>
            </a:r>
            <a:r>
              <a:rPr lang="ru-RU" dirty="0"/>
              <a:t>Солнце светит веселей,</a:t>
            </a:r>
          </a:p>
          <a:p>
            <a:r>
              <a:rPr lang="ru-RU" dirty="0"/>
              <a:t>Выходи плясать скорей!</a:t>
            </a:r>
          </a:p>
          <a:p>
            <a:r>
              <a:rPr lang="ru-RU" dirty="0"/>
              <a:t> </a:t>
            </a:r>
            <a:r>
              <a:rPr lang="ru-RU" b="1" dirty="0" smtClean="0"/>
              <a:t>Игра-пляска: «Солнышко»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Солнышко</a:t>
            </a:r>
            <a:r>
              <a:rPr lang="ru-RU" dirty="0"/>
              <a:t>, солнышко,</a:t>
            </a:r>
          </a:p>
          <a:p>
            <a:r>
              <a:rPr lang="ru-RU" dirty="0"/>
              <a:t>Посвети. Посвети!</a:t>
            </a:r>
          </a:p>
          <a:p>
            <a:r>
              <a:rPr lang="ru-RU" dirty="0"/>
              <a:t>Солнышко, солнышко.</a:t>
            </a:r>
          </a:p>
          <a:p>
            <a:r>
              <a:rPr lang="ru-RU" dirty="0"/>
              <a:t>Ярче грей, ярче грей!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делать после дождика?</a:t>
            </a:r>
          </a:p>
          <a:p>
            <a:r>
              <a:rPr lang="ru-RU" dirty="0"/>
              <a:t>По лужицам скакать. Подскоки на месте</a:t>
            </a:r>
          </a:p>
          <a:p>
            <a:r>
              <a:rPr lang="ru-RU" dirty="0"/>
              <a:t>Что делать после дождика?</a:t>
            </a:r>
          </a:p>
          <a:p>
            <a:r>
              <a:rPr lang="ru-RU" dirty="0"/>
              <a:t>Кораблики пускать. Рисуют в воздухе лодочку</a:t>
            </a:r>
          </a:p>
          <a:p>
            <a:r>
              <a:rPr lang="ru-RU" dirty="0"/>
              <a:t>Что делать после дождика?</a:t>
            </a:r>
          </a:p>
          <a:p>
            <a:r>
              <a:rPr lang="ru-RU" dirty="0"/>
              <a:t>На радуге качаться. </a:t>
            </a:r>
          </a:p>
          <a:p>
            <a:r>
              <a:rPr lang="ru-RU" dirty="0"/>
              <a:t>Что делать после дождика,</a:t>
            </a:r>
          </a:p>
          <a:p>
            <a:r>
              <a:rPr lang="ru-RU" dirty="0"/>
              <a:t>Да просто улыбаться. </a:t>
            </a:r>
          </a:p>
          <a:p>
            <a:r>
              <a:rPr lang="ru-RU" dirty="0"/>
              <a:t>Светит солнце с высоты.</a:t>
            </a:r>
          </a:p>
          <a:p>
            <a:r>
              <a:rPr lang="ru-RU" dirty="0"/>
              <a:t>Все рады солнышку и мы. </a:t>
            </a:r>
            <a:endParaRPr lang="ru-RU" dirty="0" smtClean="0"/>
          </a:p>
          <a:p>
            <a:r>
              <a:rPr lang="ru-RU" b="1" dirty="0" smtClean="0"/>
              <a:t>Весна: </a:t>
            </a:r>
            <a:r>
              <a:rPr lang="ru-RU" dirty="0"/>
              <a:t>Мы рады солнышку?</a:t>
            </a:r>
          </a:p>
          <a:p>
            <a:r>
              <a:rPr lang="ru-RU" dirty="0"/>
              <a:t>Дети: Да!</a:t>
            </a:r>
          </a:p>
          <a:p>
            <a:r>
              <a:rPr lang="ru-RU" b="1" dirty="0" smtClean="0"/>
              <a:t>Ведущий: </a:t>
            </a:r>
            <a:r>
              <a:rPr lang="ru-RU" dirty="0"/>
              <a:t>Вот и кончилась игра!</a:t>
            </a:r>
          </a:p>
          <a:p>
            <a:r>
              <a:rPr lang="ru-RU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97" y="1856656"/>
            <a:ext cx="3936437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84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03c/0001e883-e98cd6ed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9"/>
            <a:ext cx="6858000" cy="99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676" y="1568624"/>
            <a:ext cx="6084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Ведущий: </a:t>
            </a:r>
            <a:r>
              <a:rPr lang="ru-RU" dirty="0" smtClean="0"/>
              <a:t>Ох</a:t>
            </a:r>
            <a:r>
              <a:rPr lang="ru-RU" dirty="0"/>
              <a:t>, какие шустрые ребятки. </a:t>
            </a:r>
            <a:r>
              <a:rPr lang="ru-RU" dirty="0" smtClean="0"/>
              <a:t>Наигрались вдоволь </a:t>
            </a:r>
            <a:r>
              <a:rPr lang="ru-RU" dirty="0"/>
              <a:t> </a:t>
            </a:r>
            <a:r>
              <a:rPr lang="ru-RU" dirty="0" smtClean="0"/>
              <a:t>мы .</a:t>
            </a:r>
            <a:endParaRPr lang="ru-RU" dirty="0"/>
          </a:p>
          <a:p>
            <a:r>
              <a:rPr lang="ru-RU" b="1" dirty="0" smtClean="0"/>
              <a:t>Весна</a:t>
            </a:r>
            <a:r>
              <a:rPr lang="ru-RU" dirty="0"/>
              <a:t>: С праздником весенним я вас поздравляю,</a:t>
            </a:r>
          </a:p>
          <a:p>
            <a:r>
              <a:rPr lang="ru-RU" dirty="0"/>
              <a:t>Счастья и здоровья от всей души желаю! </a:t>
            </a:r>
            <a:endParaRPr lang="ru-RU" dirty="0" smtClean="0"/>
          </a:p>
          <a:p>
            <a:r>
              <a:rPr lang="ru-RU" dirty="0" smtClean="0"/>
              <a:t>Весна угощает</a:t>
            </a:r>
            <a:r>
              <a:rPr lang="ru-RU" dirty="0"/>
              <a:t> детей сладостями.</a:t>
            </a:r>
          </a:p>
          <a:p>
            <a:r>
              <a:rPr lang="ru-RU" dirty="0"/>
              <a:t>А</a:t>
            </a:r>
            <a:r>
              <a:rPr lang="ru-RU" dirty="0" smtClean="0"/>
              <a:t> </a:t>
            </a:r>
            <a:r>
              <a:rPr lang="ru-RU" dirty="0"/>
              <a:t>мне прощаться пора, через год вернусь к вам я</a:t>
            </a:r>
            <a:r>
              <a:rPr lang="ru-RU" dirty="0" smtClean="0"/>
              <a:t>!</a:t>
            </a:r>
          </a:p>
          <a:p>
            <a:r>
              <a:rPr lang="ru-RU" dirty="0"/>
              <a:t> </a:t>
            </a:r>
            <a:r>
              <a:rPr lang="ru-RU" i="1" dirty="0"/>
              <a:t>(звучит весёлая музыка)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3" t="3948" r="20000" b="10204"/>
          <a:stretch/>
        </p:blipFill>
        <p:spPr>
          <a:xfrm>
            <a:off x="692696" y="3728864"/>
            <a:ext cx="4635062" cy="44156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844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458</Words>
  <Application>Microsoft Office PowerPoint</Application>
  <PresentationFormat>Лист A4 (210x297 мм)</PresentationFormat>
  <Paragraphs>167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Аида</dc:creator>
  <cp:lastModifiedBy>Аида</cp:lastModifiedBy>
  <cp:revision>9</cp:revision>
  <dcterms:created xsi:type="dcterms:W3CDTF">2017-03-18T18:04:36Z</dcterms:created>
  <dcterms:modified xsi:type="dcterms:W3CDTF">2017-04-09T11:12:46Z</dcterms:modified>
</cp:coreProperties>
</file>